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  <p:sldMasterId id="2147483710" r:id="rId5"/>
  </p:sldMasterIdLst>
  <p:notesMasterIdLst>
    <p:notesMasterId r:id="rId13"/>
  </p:notesMasterIdLst>
  <p:sldIdLst>
    <p:sldId id="256" r:id="rId6"/>
    <p:sldId id="968" r:id="rId7"/>
    <p:sldId id="973" r:id="rId8"/>
    <p:sldId id="974" r:id="rId9"/>
    <p:sldId id="970" r:id="rId10"/>
    <p:sldId id="976" r:id="rId11"/>
    <p:sldId id="268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Zoe Richmond" initials="ZR" lastIdx="14" clrIdx="0">
    <p:extLst>
      <p:ext uri="{19B8F6BF-5375-455C-9EA6-DF929625EA0E}">
        <p15:presenceInfo xmlns:p15="http://schemas.microsoft.com/office/powerpoint/2012/main" userId="S::zrichmond@locsu.co.uk::e403f093-52cc-48f5-8cfa-1e35e7bad6ef" providerId="AD"/>
      </p:ext>
    </p:extLst>
  </p:cmAuthor>
  <p:cmAuthor id="2" name="Richard" initials="R" lastIdx="12" clrIdx="1">
    <p:extLst>
      <p:ext uri="{19B8F6BF-5375-455C-9EA6-DF929625EA0E}">
        <p15:presenceInfo xmlns:p15="http://schemas.microsoft.com/office/powerpoint/2012/main" userId="Richard" providerId="None"/>
      </p:ext>
    </p:extLst>
  </p:cmAuthor>
  <p:cmAuthor id="3" name="Richard Whittington" initials="RW" lastIdx="6" clrIdx="2">
    <p:extLst>
      <p:ext uri="{19B8F6BF-5375-455C-9EA6-DF929625EA0E}">
        <p15:presenceInfo xmlns:p15="http://schemas.microsoft.com/office/powerpoint/2012/main" userId="S::rwhittington@locsu.co.uk::00c603e5-bf00-44bb-b5a6-76041844860c" providerId="AD"/>
      </p:ext>
    </p:extLst>
  </p:cmAuthor>
  <p:cmAuthor id="4" name="Richard Knight" initials="RK" lastIdx="1" clrIdx="3">
    <p:extLst>
      <p:ext uri="{19B8F6BF-5375-455C-9EA6-DF929625EA0E}">
        <p15:presenceInfo xmlns:p15="http://schemas.microsoft.com/office/powerpoint/2012/main" userId="8a4caec864271b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AEC7"/>
    <a:srgbClr val="5007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25E7C47-9298-BCF3-F2D3-51C846C4B7B2}" v="5" dt="2022-06-29T08:53:50.63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4C8F6C48-C30A-25AE-0BF5-4B94054474E5}"/>
    <pc:docChg chg="modSld">
      <pc:chgData name="" userId="" providerId="" clId="Web-{4C8F6C48-C30A-25AE-0BF5-4B94054474E5}" dt="2022-06-24T13:33:44.081" v="0" actId="20577"/>
      <pc:docMkLst>
        <pc:docMk/>
      </pc:docMkLst>
      <pc:sldChg chg="modSp">
        <pc:chgData name="" userId="" providerId="" clId="Web-{4C8F6C48-C30A-25AE-0BF5-4B94054474E5}" dt="2022-06-24T13:33:44.081" v="0" actId="20577"/>
        <pc:sldMkLst>
          <pc:docMk/>
          <pc:sldMk cId="1806408968" sldId="256"/>
        </pc:sldMkLst>
        <pc:spChg chg="mod">
          <ac:chgData name="" userId="" providerId="" clId="Web-{4C8F6C48-C30A-25AE-0BF5-4B94054474E5}" dt="2022-06-24T13:33:44.081" v="0" actId="20577"/>
          <ac:spMkLst>
            <pc:docMk/>
            <pc:sldMk cId="1806408968" sldId="256"/>
            <ac:spMk id="4" creationId="{3947F772-E52F-4160-8134-DADB96FB2FBA}"/>
          </ac:spMkLst>
        </pc:spChg>
      </pc:sldChg>
    </pc:docChg>
  </pc:docChgLst>
  <pc:docChgLst>
    <pc:chgData name="Fionnuala Kidd" userId="a59c50a2-b021-4935-b9a7-f7bd5c2b6478" providerId="ADAL" clId="{EF6300AB-86D9-EB49-B189-71F84C4F0165}"/>
    <pc:docChg chg="undo custSel modSld">
      <pc:chgData name="Fionnuala Kidd" userId="a59c50a2-b021-4935-b9a7-f7bd5c2b6478" providerId="ADAL" clId="{EF6300AB-86D9-EB49-B189-71F84C4F0165}" dt="2022-06-30T06:05:10.347" v="275" actId="20577"/>
      <pc:docMkLst>
        <pc:docMk/>
      </pc:docMkLst>
      <pc:sldChg chg="addSp delSp modSp">
        <pc:chgData name="Fionnuala Kidd" userId="a59c50a2-b021-4935-b9a7-f7bd5c2b6478" providerId="ADAL" clId="{EF6300AB-86D9-EB49-B189-71F84C4F0165}" dt="2022-06-30T06:05:10.347" v="275" actId="20577"/>
        <pc:sldMkLst>
          <pc:docMk/>
          <pc:sldMk cId="1825809952" sldId="976"/>
        </pc:sldMkLst>
        <pc:spChg chg="add del mod">
          <ac:chgData name="Fionnuala Kidd" userId="a59c50a2-b021-4935-b9a7-f7bd5c2b6478" providerId="ADAL" clId="{EF6300AB-86D9-EB49-B189-71F84C4F0165}" dt="2022-06-30T06:05:10.347" v="275" actId="20577"/>
          <ac:spMkLst>
            <pc:docMk/>
            <pc:sldMk cId="1825809952" sldId="976"/>
            <ac:spMk id="4" creationId="{777D6134-FCE5-9A7F-F64D-6E7E56C32114}"/>
          </ac:spMkLst>
        </pc:spChg>
      </pc:sldChg>
    </pc:docChg>
  </pc:docChgLst>
  <pc:docChgLst>
    <pc:chgData name="Fionnuala Kidd" userId="S::fkidd@locsu.co.uk::a59c50a2-b021-4935-b9a7-f7bd5c2b6478" providerId="AD" clId="Web-{A0BC6A9B-8DD4-025C-809D-7B4549DA5EAF}"/>
    <pc:docChg chg="modSld">
      <pc:chgData name="Fionnuala Kidd" userId="S::fkidd@locsu.co.uk::a59c50a2-b021-4935-b9a7-f7bd5c2b6478" providerId="AD" clId="Web-{A0BC6A9B-8DD4-025C-809D-7B4549DA5EAF}" dt="2022-06-21T21:29:29.771" v="5" actId="1076"/>
      <pc:docMkLst>
        <pc:docMk/>
      </pc:docMkLst>
      <pc:sldChg chg="modSp">
        <pc:chgData name="Fionnuala Kidd" userId="S::fkidd@locsu.co.uk::a59c50a2-b021-4935-b9a7-f7bd5c2b6478" providerId="AD" clId="Web-{A0BC6A9B-8DD4-025C-809D-7B4549DA5EAF}" dt="2022-06-21T21:29:29.771" v="5" actId="1076"/>
        <pc:sldMkLst>
          <pc:docMk/>
          <pc:sldMk cId="4287884737" sldId="968"/>
        </pc:sldMkLst>
        <pc:spChg chg="mod">
          <ac:chgData name="Fionnuala Kidd" userId="S::fkidd@locsu.co.uk::a59c50a2-b021-4935-b9a7-f7bd5c2b6478" providerId="AD" clId="Web-{A0BC6A9B-8DD4-025C-809D-7B4549DA5EAF}" dt="2022-06-21T21:29:26.989" v="4" actId="1076"/>
          <ac:spMkLst>
            <pc:docMk/>
            <pc:sldMk cId="4287884737" sldId="968"/>
            <ac:spMk id="5" creationId="{671C1254-42E1-4405-8C07-AD93494FD2F4}"/>
          </ac:spMkLst>
        </pc:spChg>
        <pc:picChg chg="mod">
          <ac:chgData name="Fionnuala Kidd" userId="S::fkidd@locsu.co.uk::a59c50a2-b021-4935-b9a7-f7bd5c2b6478" providerId="AD" clId="Web-{A0BC6A9B-8DD4-025C-809D-7B4549DA5EAF}" dt="2022-06-21T21:29:29.771" v="5" actId="1076"/>
          <ac:picMkLst>
            <pc:docMk/>
            <pc:sldMk cId="4287884737" sldId="968"/>
            <ac:picMk id="6" creationId="{66ED4AFF-D6DE-4213-BFD8-3DC8849C4197}"/>
          </ac:picMkLst>
        </pc:picChg>
      </pc:sldChg>
    </pc:docChg>
  </pc:docChgLst>
  <pc:docChgLst>
    <pc:chgData name="Fionnuala Kidd" userId="S::fkidd@locsu.co.uk::a59c50a2-b021-4935-b9a7-f7bd5c2b6478" providerId="AD" clId="Web-{F38F0EA9-F874-2C17-DB33-5F50E152EB95}"/>
    <pc:docChg chg="addSld delSld modSld sldOrd addMainMaster">
      <pc:chgData name="Fionnuala Kidd" userId="S::fkidd@locsu.co.uk::a59c50a2-b021-4935-b9a7-f7bd5c2b6478" providerId="AD" clId="Web-{F38F0EA9-F874-2C17-DB33-5F50E152EB95}" dt="2022-06-21T21:15:56.537" v="22"/>
      <pc:docMkLst>
        <pc:docMk/>
      </pc:docMkLst>
      <pc:sldChg chg="modSp">
        <pc:chgData name="Fionnuala Kidd" userId="S::fkidd@locsu.co.uk::a59c50a2-b021-4935-b9a7-f7bd5c2b6478" providerId="AD" clId="Web-{F38F0EA9-F874-2C17-DB33-5F50E152EB95}" dt="2022-06-21T21:14:50.239" v="12" actId="20577"/>
        <pc:sldMkLst>
          <pc:docMk/>
          <pc:sldMk cId="1806408968" sldId="256"/>
        </pc:sldMkLst>
        <pc:spChg chg="mod">
          <ac:chgData name="Fionnuala Kidd" userId="S::fkidd@locsu.co.uk::a59c50a2-b021-4935-b9a7-f7bd5c2b6478" providerId="AD" clId="Web-{F38F0EA9-F874-2C17-DB33-5F50E152EB95}" dt="2022-06-21T21:14:50.239" v="12" actId="20577"/>
          <ac:spMkLst>
            <pc:docMk/>
            <pc:sldMk cId="1806408968" sldId="256"/>
            <ac:spMk id="4" creationId="{3947F772-E52F-4160-8134-DADB96FB2FBA}"/>
          </ac:spMkLst>
        </pc:spChg>
      </pc:sldChg>
      <pc:sldChg chg="add ord">
        <pc:chgData name="Fionnuala Kidd" userId="S::fkidd@locsu.co.uk::a59c50a2-b021-4935-b9a7-f7bd5c2b6478" providerId="AD" clId="Web-{F38F0EA9-F874-2C17-DB33-5F50E152EB95}" dt="2022-06-21T21:15:56.537" v="22"/>
        <pc:sldMkLst>
          <pc:docMk/>
          <pc:sldMk cId="367151672" sldId="975"/>
        </pc:sldMkLst>
      </pc:sldChg>
      <pc:sldChg chg="delSp modSp del">
        <pc:chgData name="Fionnuala Kidd" userId="S::fkidd@locsu.co.uk::a59c50a2-b021-4935-b9a7-f7bd5c2b6478" providerId="AD" clId="Web-{F38F0EA9-F874-2C17-DB33-5F50E152EB95}" dt="2022-06-21T21:15:19.380" v="20"/>
        <pc:sldMkLst>
          <pc:docMk/>
          <pc:sldMk cId="2749335119" sldId="979"/>
        </pc:sldMkLst>
        <pc:spChg chg="del mod">
          <ac:chgData name="Fionnuala Kidd" userId="S::fkidd@locsu.co.uk::a59c50a2-b021-4935-b9a7-f7bd5c2b6478" providerId="AD" clId="Web-{F38F0EA9-F874-2C17-DB33-5F50E152EB95}" dt="2022-06-21T21:15:17.115" v="19"/>
          <ac:spMkLst>
            <pc:docMk/>
            <pc:sldMk cId="2749335119" sldId="979"/>
            <ac:spMk id="6" creationId="{3803BBC7-8074-FBB7-0C75-D647FE17D82D}"/>
          </ac:spMkLst>
        </pc:spChg>
      </pc:sldChg>
      <pc:sldMasterChg chg="add addSldLayout">
        <pc:chgData name="Fionnuala Kidd" userId="S::fkidd@locsu.co.uk::a59c50a2-b021-4935-b9a7-f7bd5c2b6478" providerId="AD" clId="Web-{F38F0EA9-F874-2C17-DB33-5F50E152EB95}" dt="2022-06-21T21:15:50.912" v="21"/>
        <pc:sldMasterMkLst>
          <pc:docMk/>
          <pc:sldMasterMk cId="203921224" sldId="2147483710"/>
        </pc:sldMasterMkLst>
        <pc:sldLayoutChg chg="add">
          <pc:chgData name="Fionnuala Kidd" userId="S::fkidd@locsu.co.uk::a59c50a2-b021-4935-b9a7-f7bd5c2b6478" providerId="AD" clId="Web-{F38F0EA9-F874-2C17-DB33-5F50E152EB95}" dt="2022-06-21T21:15:50.912" v="21"/>
          <pc:sldLayoutMkLst>
            <pc:docMk/>
            <pc:sldMasterMk cId="203921224" sldId="2147483710"/>
            <pc:sldLayoutMk cId="3721499707" sldId="2147483711"/>
          </pc:sldLayoutMkLst>
        </pc:sldLayoutChg>
        <pc:sldLayoutChg chg="add">
          <pc:chgData name="Fionnuala Kidd" userId="S::fkidd@locsu.co.uk::a59c50a2-b021-4935-b9a7-f7bd5c2b6478" providerId="AD" clId="Web-{F38F0EA9-F874-2C17-DB33-5F50E152EB95}" dt="2022-06-21T21:15:50.912" v="21"/>
          <pc:sldLayoutMkLst>
            <pc:docMk/>
            <pc:sldMasterMk cId="203921224" sldId="2147483710"/>
            <pc:sldLayoutMk cId="599172160" sldId="2147483712"/>
          </pc:sldLayoutMkLst>
        </pc:sldLayoutChg>
        <pc:sldLayoutChg chg="add">
          <pc:chgData name="Fionnuala Kidd" userId="S::fkidd@locsu.co.uk::a59c50a2-b021-4935-b9a7-f7bd5c2b6478" providerId="AD" clId="Web-{F38F0EA9-F874-2C17-DB33-5F50E152EB95}" dt="2022-06-21T21:15:50.912" v="21"/>
          <pc:sldLayoutMkLst>
            <pc:docMk/>
            <pc:sldMasterMk cId="203921224" sldId="2147483710"/>
            <pc:sldLayoutMk cId="3782956278" sldId="2147483713"/>
          </pc:sldLayoutMkLst>
        </pc:sldLayoutChg>
        <pc:sldLayoutChg chg="add">
          <pc:chgData name="Fionnuala Kidd" userId="S::fkidd@locsu.co.uk::a59c50a2-b021-4935-b9a7-f7bd5c2b6478" providerId="AD" clId="Web-{F38F0EA9-F874-2C17-DB33-5F50E152EB95}" dt="2022-06-21T21:15:50.912" v="21"/>
          <pc:sldLayoutMkLst>
            <pc:docMk/>
            <pc:sldMasterMk cId="203921224" sldId="2147483710"/>
            <pc:sldLayoutMk cId="118338414" sldId="2147483714"/>
          </pc:sldLayoutMkLst>
        </pc:sldLayoutChg>
        <pc:sldLayoutChg chg="add">
          <pc:chgData name="Fionnuala Kidd" userId="S::fkidd@locsu.co.uk::a59c50a2-b021-4935-b9a7-f7bd5c2b6478" providerId="AD" clId="Web-{F38F0EA9-F874-2C17-DB33-5F50E152EB95}" dt="2022-06-21T21:15:50.912" v="21"/>
          <pc:sldLayoutMkLst>
            <pc:docMk/>
            <pc:sldMasterMk cId="203921224" sldId="2147483710"/>
            <pc:sldLayoutMk cId="746838891" sldId="2147483715"/>
          </pc:sldLayoutMkLst>
        </pc:sldLayoutChg>
        <pc:sldLayoutChg chg="add">
          <pc:chgData name="Fionnuala Kidd" userId="S::fkidd@locsu.co.uk::a59c50a2-b021-4935-b9a7-f7bd5c2b6478" providerId="AD" clId="Web-{F38F0EA9-F874-2C17-DB33-5F50E152EB95}" dt="2022-06-21T21:15:50.912" v="21"/>
          <pc:sldLayoutMkLst>
            <pc:docMk/>
            <pc:sldMasterMk cId="203921224" sldId="2147483710"/>
            <pc:sldLayoutMk cId="3224193660" sldId="2147483716"/>
          </pc:sldLayoutMkLst>
        </pc:sldLayoutChg>
        <pc:sldLayoutChg chg="add">
          <pc:chgData name="Fionnuala Kidd" userId="S::fkidd@locsu.co.uk::a59c50a2-b021-4935-b9a7-f7bd5c2b6478" providerId="AD" clId="Web-{F38F0EA9-F874-2C17-DB33-5F50E152EB95}" dt="2022-06-21T21:15:50.912" v="21"/>
          <pc:sldLayoutMkLst>
            <pc:docMk/>
            <pc:sldMasterMk cId="203921224" sldId="2147483710"/>
            <pc:sldLayoutMk cId="597459584" sldId="2147483717"/>
          </pc:sldLayoutMkLst>
        </pc:sldLayoutChg>
        <pc:sldLayoutChg chg="add">
          <pc:chgData name="Fionnuala Kidd" userId="S::fkidd@locsu.co.uk::a59c50a2-b021-4935-b9a7-f7bd5c2b6478" providerId="AD" clId="Web-{F38F0EA9-F874-2C17-DB33-5F50E152EB95}" dt="2022-06-21T21:15:50.912" v="21"/>
          <pc:sldLayoutMkLst>
            <pc:docMk/>
            <pc:sldMasterMk cId="203921224" sldId="2147483710"/>
            <pc:sldLayoutMk cId="1119529018" sldId="2147483718"/>
          </pc:sldLayoutMkLst>
        </pc:sldLayoutChg>
        <pc:sldLayoutChg chg="add">
          <pc:chgData name="Fionnuala Kidd" userId="S::fkidd@locsu.co.uk::a59c50a2-b021-4935-b9a7-f7bd5c2b6478" providerId="AD" clId="Web-{F38F0EA9-F874-2C17-DB33-5F50E152EB95}" dt="2022-06-21T21:15:50.912" v="21"/>
          <pc:sldLayoutMkLst>
            <pc:docMk/>
            <pc:sldMasterMk cId="203921224" sldId="2147483710"/>
            <pc:sldLayoutMk cId="4018480481" sldId="2147483719"/>
          </pc:sldLayoutMkLst>
        </pc:sldLayoutChg>
        <pc:sldLayoutChg chg="add">
          <pc:chgData name="Fionnuala Kidd" userId="S::fkidd@locsu.co.uk::a59c50a2-b021-4935-b9a7-f7bd5c2b6478" providerId="AD" clId="Web-{F38F0EA9-F874-2C17-DB33-5F50E152EB95}" dt="2022-06-21T21:15:50.912" v="21"/>
          <pc:sldLayoutMkLst>
            <pc:docMk/>
            <pc:sldMasterMk cId="203921224" sldId="2147483710"/>
            <pc:sldLayoutMk cId="1441696087" sldId="2147483720"/>
          </pc:sldLayoutMkLst>
        </pc:sldLayoutChg>
        <pc:sldLayoutChg chg="add">
          <pc:chgData name="Fionnuala Kidd" userId="S::fkidd@locsu.co.uk::a59c50a2-b021-4935-b9a7-f7bd5c2b6478" providerId="AD" clId="Web-{F38F0EA9-F874-2C17-DB33-5F50E152EB95}" dt="2022-06-21T21:15:50.912" v="21"/>
          <pc:sldLayoutMkLst>
            <pc:docMk/>
            <pc:sldMasterMk cId="203921224" sldId="2147483710"/>
            <pc:sldLayoutMk cId="1012168732" sldId="2147483721"/>
          </pc:sldLayoutMkLst>
        </pc:sldLayoutChg>
        <pc:sldLayoutChg chg="add">
          <pc:chgData name="Fionnuala Kidd" userId="S::fkidd@locsu.co.uk::a59c50a2-b021-4935-b9a7-f7bd5c2b6478" providerId="AD" clId="Web-{F38F0EA9-F874-2C17-DB33-5F50E152EB95}" dt="2022-06-21T21:15:50.912" v="21"/>
          <pc:sldLayoutMkLst>
            <pc:docMk/>
            <pc:sldMasterMk cId="203921224" sldId="2147483710"/>
            <pc:sldLayoutMk cId="1671622957" sldId="2147483722"/>
          </pc:sldLayoutMkLst>
        </pc:sldLayoutChg>
      </pc:sldMasterChg>
    </pc:docChg>
  </pc:docChgLst>
  <pc:docChgLst>
    <pc:chgData name="Fionnuala Kidd" userId="S::fkidd@locsu.co.uk::a59c50a2-b021-4935-b9a7-f7bd5c2b6478" providerId="AD" clId="Web-{4C8F6C48-C30A-25AE-0BF5-4B94054474E5}"/>
    <pc:docChg chg="addSld delSld modSld">
      <pc:chgData name="Fionnuala Kidd" userId="S::fkidd@locsu.co.uk::a59c50a2-b021-4935-b9a7-f7bd5c2b6478" providerId="AD" clId="Web-{4C8F6C48-C30A-25AE-0BF5-4B94054474E5}" dt="2022-06-24T13:41:20.018" v="199" actId="20577"/>
      <pc:docMkLst>
        <pc:docMk/>
      </pc:docMkLst>
      <pc:sldChg chg="modSp">
        <pc:chgData name="Fionnuala Kidd" userId="S::fkidd@locsu.co.uk::a59c50a2-b021-4935-b9a7-f7bd5c2b6478" providerId="AD" clId="Web-{4C8F6C48-C30A-25AE-0BF5-4B94054474E5}" dt="2022-06-24T13:34:01.597" v="4" actId="20577"/>
        <pc:sldMkLst>
          <pc:docMk/>
          <pc:sldMk cId="1806408968" sldId="256"/>
        </pc:sldMkLst>
        <pc:spChg chg="mod">
          <ac:chgData name="Fionnuala Kidd" userId="S::fkidd@locsu.co.uk::a59c50a2-b021-4935-b9a7-f7bd5c2b6478" providerId="AD" clId="Web-{4C8F6C48-C30A-25AE-0BF5-4B94054474E5}" dt="2022-06-24T13:34:01.597" v="4" actId="20577"/>
          <ac:spMkLst>
            <pc:docMk/>
            <pc:sldMk cId="1806408968" sldId="256"/>
            <ac:spMk id="4" creationId="{3947F772-E52F-4160-8134-DADB96FB2FBA}"/>
          </ac:spMkLst>
        </pc:spChg>
      </pc:sldChg>
      <pc:sldChg chg="del">
        <pc:chgData name="Fionnuala Kidd" userId="S::fkidd@locsu.co.uk::a59c50a2-b021-4935-b9a7-f7bd5c2b6478" providerId="AD" clId="Web-{4C8F6C48-C30A-25AE-0BF5-4B94054474E5}" dt="2022-06-24T13:40:34.079" v="187"/>
        <pc:sldMkLst>
          <pc:docMk/>
          <pc:sldMk cId="367151672" sldId="975"/>
        </pc:sldMkLst>
      </pc:sldChg>
      <pc:sldChg chg="addSp delSp modSp new mod setBg addAnim delAnim">
        <pc:chgData name="Fionnuala Kidd" userId="S::fkidd@locsu.co.uk::a59c50a2-b021-4935-b9a7-f7bd5c2b6478" providerId="AD" clId="Web-{4C8F6C48-C30A-25AE-0BF5-4B94054474E5}" dt="2022-06-24T13:41:20.018" v="199" actId="20577"/>
        <pc:sldMkLst>
          <pc:docMk/>
          <pc:sldMk cId="1825809952" sldId="976"/>
        </pc:sldMkLst>
        <pc:spChg chg="mod ord">
          <ac:chgData name="Fionnuala Kidd" userId="S::fkidd@locsu.co.uk::a59c50a2-b021-4935-b9a7-f7bd5c2b6478" providerId="AD" clId="Web-{4C8F6C48-C30A-25AE-0BF5-4B94054474E5}" dt="2022-06-24T13:39:45.562" v="145"/>
          <ac:spMkLst>
            <pc:docMk/>
            <pc:sldMk cId="1825809952" sldId="976"/>
            <ac:spMk id="2" creationId="{CEE32D35-BB30-26C7-6B28-EF854AB9FBC8}"/>
          </ac:spMkLst>
        </pc:spChg>
        <pc:spChg chg="add mod">
          <ac:chgData name="Fionnuala Kidd" userId="S::fkidd@locsu.co.uk::a59c50a2-b021-4935-b9a7-f7bd5c2b6478" providerId="AD" clId="Web-{4C8F6C48-C30A-25AE-0BF5-4B94054474E5}" dt="2022-06-24T13:41:20.018" v="199" actId="20577"/>
          <ac:spMkLst>
            <pc:docMk/>
            <pc:sldMk cId="1825809952" sldId="976"/>
            <ac:spMk id="4" creationId="{777D6134-FCE5-9A7F-F64D-6E7E56C32114}"/>
          </ac:spMkLst>
        </pc:spChg>
        <pc:spChg chg="add del">
          <ac:chgData name="Fionnuala Kidd" userId="S::fkidd@locsu.co.uk::a59c50a2-b021-4935-b9a7-f7bd5c2b6478" providerId="AD" clId="Web-{4C8F6C48-C30A-25AE-0BF5-4B94054474E5}" dt="2022-06-24T13:36:11.977" v="18"/>
          <ac:spMkLst>
            <pc:docMk/>
            <pc:sldMk cId="1825809952" sldId="976"/>
            <ac:spMk id="8" creationId="{C1DD1A8A-57D5-4A81-AD04-532B043C5611}"/>
          </ac:spMkLst>
        </pc:spChg>
        <pc:spChg chg="add del">
          <ac:chgData name="Fionnuala Kidd" userId="S::fkidd@locsu.co.uk::a59c50a2-b021-4935-b9a7-f7bd5c2b6478" providerId="AD" clId="Web-{4C8F6C48-C30A-25AE-0BF5-4B94054474E5}" dt="2022-06-24T13:36:11.977" v="18"/>
          <ac:spMkLst>
            <pc:docMk/>
            <pc:sldMk cId="1825809952" sldId="976"/>
            <ac:spMk id="10" creationId="{007891EC-4501-44ED-A8C8-B11B6DB767AB}"/>
          </ac:spMkLst>
        </pc:spChg>
        <pc:spChg chg="add del">
          <ac:chgData name="Fionnuala Kidd" userId="S::fkidd@locsu.co.uk::a59c50a2-b021-4935-b9a7-f7bd5c2b6478" providerId="AD" clId="Web-{4C8F6C48-C30A-25AE-0BF5-4B94054474E5}" dt="2022-06-24T13:36:30.727" v="23"/>
          <ac:spMkLst>
            <pc:docMk/>
            <pc:sldMk cId="1825809952" sldId="976"/>
            <ac:spMk id="12" creationId="{9B7AD9F6-8CE7-4299-8FC6-328F4DCD3FF9}"/>
          </ac:spMkLst>
        </pc:spChg>
        <pc:spChg chg="add del">
          <ac:chgData name="Fionnuala Kidd" userId="S::fkidd@locsu.co.uk::a59c50a2-b021-4935-b9a7-f7bd5c2b6478" providerId="AD" clId="Web-{4C8F6C48-C30A-25AE-0BF5-4B94054474E5}" dt="2022-06-24T13:36:30.727" v="23"/>
          <ac:spMkLst>
            <pc:docMk/>
            <pc:sldMk cId="1825809952" sldId="976"/>
            <ac:spMk id="13" creationId="{F49775AF-8896-43EE-92C6-83497D6DC56F}"/>
          </ac:spMkLst>
        </pc:spChg>
        <pc:spChg chg="add del">
          <ac:chgData name="Fionnuala Kidd" userId="S::fkidd@locsu.co.uk::a59c50a2-b021-4935-b9a7-f7bd5c2b6478" providerId="AD" clId="Web-{4C8F6C48-C30A-25AE-0BF5-4B94054474E5}" dt="2022-06-24T13:36:30.727" v="22"/>
          <ac:spMkLst>
            <pc:docMk/>
            <pc:sldMk cId="1825809952" sldId="976"/>
            <ac:spMk id="18" creationId="{06DA9DF9-31F7-4056-B42E-878CC92417B8}"/>
          </ac:spMkLst>
        </pc:spChg>
        <pc:spChg chg="add del">
          <ac:chgData name="Fionnuala Kidd" userId="S::fkidd@locsu.co.uk::a59c50a2-b021-4935-b9a7-f7bd5c2b6478" providerId="AD" clId="Web-{4C8F6C48-C30A-25AE-0BF5-4B94054474E5}" dt="2022-06-24T13:39:18.421" v="139"/>
          <ac:spMkLst>
            <pc:docMk/>
            <pc:sldMk cId="1825809952" sldId="976"/>
            <ac:spMk id="20" creationId="{097CD68E-23E3-4007-8847-CD0944C4F7BE}"/>
          </ac:spMkLst>
        </pc:spChg>
        <pc:spChg chg="add del">
          <ac:chgData name="Fionnuala Kidd" userId="S::fkidd@locsu.co.uk::a59c50a2-b021-4935-b9a7-f7bd5c2b6478" providerId="AD" clId="Web-{4C8F6C48-C30A-25AE-0BF5-4B94054474E5}" dt="2022-06-24T13:39:18.421" v="139"/>
          <ac:spMkLst>
            <pc:docMk/>
            <pc:sldMk cId="1825809952" sldId="976"/>
            <ac:spMk id="21" creationId="{E91DC736-0EF8-4F87-9146-EBF1D2EE4D3D}"/>
          </ac:spMkLst>
        </pc:spChg>
        <pc:spChg chg="add del">
          <ac:chgData name="Fionnuala Kidd" userId="S::fkidd@locsu.co.uk::a59c50a2-b021-4935-b9a7-f7bd5c2b6478" providerId="AD" clId="Web-{4C8F6C48-C30A-25AE-0BF5-4B94054474E5}" dt="2022-06-24T13:39:18.421" v="139"/>
          <ac:spMkLst>
            <pc:docMk/>
            <pc:sldMk cId="1825809952" sldId="976"/>
            <ac:spMk id="22" creationId="{AF2F604E-43BE-4DC3-B983-E071523364F8}"/>
          </ac:spMkLst>
        </pc:spChg>
        <pc:spChg chg="add del">
          <ac:chgData name="Fionnuala Kidd" userId="S::fkidd@locsu.co.uk::a59c50a2-b021-4935-b9a7-f7bd5c2b6478" providerId="AD" clId="Web-{4C8F6C48-C30A-25AE-0BF5-4B94054474E5}" dt="2022-06-24T13:39:18.421" v="139"/>
          <ac:spMkLst>
            <pc:docMk/>
            <pc:sldMk cId="1825809952" sldId="976"/>
            <ac:spMk id="24" creationId="{08C9B587-E65E-4B52-B37C-ABEBB6E87928}"/>
          </ac:spMkLst>
        </pc:spChg>
        <pc:spChg chg="add del">
          <ac:chgData name="Fionnuala Kidd" userId="S::fkidd@locsu.co.uk::a59c50a2-b021-4935-b9a7-f7bd5c2b6478" providerId="AD" clId="Web-{4C8F6C48-C30A-25AE-0BF5-4B94054474E5}" dt="2022-06-24T13:39:18.405" v="138"/>
          <ac:spMkLst>
            <pc:docMk/>
            <pc:sldMk cId="1825809952" sldId="976"/>
            <ac:spMk id="29" creationId="{3CD9DF72-87A3-404E-A828-84CBF11A8303}"/>
          </ac:spMkLst>
        </pc:spChg>
        <pc:spChg chg="add del">
          <ac:chgData name="Fionnuala Kidd" userId="S::fkidd@locsu.co.uk::a59c50a2-b021-4935-b9a7-f7bd5c2b6478" providerId="AD" clId="Web-{4C8F6C48-C30A-25AE-0BF5-4B94054474E5}" dt="2022-06-24T13:39:45.562" v="145"/>
          <ac:spMkLst>
            <pc:docMk/>
            <pc:sldMk cId="1825809952" sldId="976"/>
            <ac:spMk id="33" creationId="{5E39A796-BE83-48B1-B33F-35C4A32AAB57}"/>
          </ac:spMkLst>
        </pc:spChg>
        <pc:spChg chg="add del">
          <ac:chgData name="Fionnuala Kidd" userId="S::fkidd@locsu.co.uk::a59c50a2-b021-4935-b9a7-f7bd5c2b6478" providerId="AD" clId="Web-{4C8F6C48-C30A-25AE-0BF5-4B94054474E5}" dt="2022-06-24T13:39:45.562" v="145"/>
          <ac:spMkLst>
            <pc:docMk/>
            <pc:sldMk cId="1825809952" sldId="976"/>
            <ac:spMk id="34" creationId="{72F84B47-E267-4194-8194-831DB7B5547F}"/>
          </ac:spMkLst>
        </pc:spChg>
        <pc:spChg chg="add del">
          <ac:chgData name="Fionnuala Kidd" userId="S::fkidd@locsu.co.uk::a59c50a2-b021-4935-b9a7-f7bd5c2b6478" providerId="AD" clId="Web-{4C8F6C48-C30A-25AE-0BF5-4B94054474E5}" dt="2022-06-24T13:39:45.562" v="144"/>
          <ac:spMkLst>
            <pc:docMk/>
            <pc:sldMk cId="1825809952" sldId="976"/>
            <ac:spMk id="39" creationId="{3CD9DF72-87A3-404E-A828-84CBF11A8303}"/>
          </ac:spMkLst>
        </pc:spChg>
        <pc:spChg chg="add">
          <ac:chgData name="Fionnuala Kidd" userId="S::fkidd@locsu.co.uk::a59c50a2-b021-4935-b9a7-f7bd5c2b6478" providerId="AD" clId="Web-{4C8F6C48-C30A-25AE-0BF5-4B94054474E5}" dt="2022-06-24T13:39:45.562" v="145"/>
          <ac:spMkLst>
            <pc:docMk/>
            <pc:sldMk cId="1825809952" sldId="976"/>
            <ac:spMk id="43" creationId="{04812C46-200A-4DEB-A05E-3ED6C68C2387}"/>
          </ac:spMkLst>
        </pc:spChg>
        <pc:spChg chg="add">
          <ac:chgData name="Fionnuala Kidd" userId="S::fkidd@locsu.co.uk::a59c50a2-b021-4935-b9a7-f7bd5c2b6478" providerId="AD" clId="Web-{4C8F6C48-C30A-25AE-0BF5-4B94054474E5}" dt="2022-06-24T13:39:45.562" v="145"/>
          <ac:spMkLst>
            <pc:docMk/>
            <pc:sldMk cId="1825809952" sldId="976"/>
            <ac:spMk id="44" creationId="{D1EA859B-E555-4109-94F3-6700E046E008}"/>
          </ac:spMkLst>
        </pc:spChg>
        <pc:picChg chg="add mod ord">
          <ac:chgData name="Fionnuala Kidd" userId="S::fkidd@locsu.co.uk::a59c50a2-b021-4935-b9a7-f7bd5c2b6478" providerId="AD" clId="Web-{4C8F6C48-C30A-25AE-0BF5-4B94054474E5}" dt="2022-06-24T13:41:14.331" v="198" actId="14100"/>
          <ac:picMkLst>
            <pc:docMk/>
            <pc:sldMk cId="1825809952" sldId="976"/>
            <ac:picMk id="3" creationId="{5E13646F-E5AD-CCDE-90A0-DF30C660E479}"/>
          </ac:picMkLst>
        </pc:picChg>
        <pc:cxnChg chg="add del">
          <ac:chgData name="Fionnuala Kidd" userId="S::fkidd@locsu.co.uk::a59c50a2-b021-4935-b9a7-f7bd5c2b6478" providerId="AD" clId="Web-{4C8F6C48-C30A-25AE-0BF5-4B94054474E5}" dt="2022-06-24T13:39:18.405" v="138"/>
          <ac:cxnSpMkLst>
            <pc:docMk/>
            <pc:sldMk cId="1825809952" sldId="976"/>
            <ac:cxnSpMk id="31" creationId="{20E3A342-4D61-4E3F-AF90-1AB42AEB96CC}"/>
          </ac:cxnSpMkLst>
        </pc:cxnChg>
        <pc:cxnChg chg="add del">
          <ac:chgData name="Fionnuala Kidd" userId="S::fkidd@locsu.co.uk::a59c50a2-b021-4935-b9a7-f7bd5c2b6478" providerId="AD" clId="Web-{4C8F6C48-C30A-25AE-0BF5-4B94054474E5}" dt="2022-06-24T13:39:45.562" v="144"/>
          <ac:cxnSpMkLst>
            <pc:docMk/>
            <pc:sldMk cId="1825809952" sldId="976"/>
            <ac:cxnSpMk id="41" creationId="{20E3A342-4D61-4E3F-AF90-1AB42AEB96CC}"/>
          </ac:cxnSpMkLst>
        </pc:cxnChg>
      </pc:sldChg>
    </pc:docChg>
  </pc:docChgLst>
  <pc:docChgLst>
    <pc:chgData name="Fionnuala Kidd" userId="S::fkidd@locsu.co.uk::a59c50a2-b021-4935-b9a7-f7bd5c2b6478" providerId="AD" clId="Web-{225E7C47-9298-BCF3-F2D3-51C846C4B7B2}"/>
    <pc:docChg chg="modSld">
      <pc:chgData name="Fionnuala Kidd" userId="S::fkidd@locsu.co.uk::a59c50a2-b021-4935-b9a7-f7bd5c2b6478" providerId="AD" clId="Web-{225E7C47-9298-BCF3-F2D3-51C846C4B7B2}" dt="2022-06-29T08:53:47.428" v="3" actId="20577"/>
      <pc:docMkLst>
        <pc:docMk/>
      </pc:docMkLst>
      <pc:sldChg chg="modSp">
        <pc:chgData name="Fionnuala Kidd" userId="S::fkidd@locsu.co.uk::a59c50a2-b021-4935-b9a7-f7bd5c2b6478" providerId="AD" clId="Web-{225E7C47-9298-BCF3-F2D3-51C846C4B7B2}" dt="2022-06-29T08:53:47.428" v="3" actId="20577"/>
        <pc:sldMkLst>
          <pc:docMk/>
          <pc:sldMk cId="1825809952" sldId="976"/>
        </pc:sldMkLst>
        <pc:spChg chg="mod">
          <ac:chgData name="Fionnuala Kidd" userId="S::fkidd@locsu.co.uk::a59c50a2-b021-4935-b9a7-f7bd5c2b6478" providerId="AD" clId="Web-{225E7C47-9298-BCF3-F2D3-51C846C4B7B2}" dt="2022-06-29T08:53:47.428" v="3" actId="20577"/>
          <ac:spMkLst>
            <pc:docMk/>
            <pc:sldMk cId="1825809952" sldId="976"/>
            <ac:spMk id="4" creationId="{777D6134-FCE5-9A7F-F64D-6E7E56C32114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0D729E8-5027-412B-960E-74AC702728D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58B849FC-7870-480E-9168-72D479C6C853}">
      <dgm:prSet phldrT="[Text]"/>
      <dgm:spPr>
        <a:solidFill>
          <a:srgbClr val="7030A0"/>
        </a:solidFill>
      </dgm:spPr>
      <dgm:t>
        <a:bodyPr/>
        <a:lstStyle/>
        <a:p>
          <a:r>
            <a:rPr lang="en-GB"/>
            <a:t>Continuity of care for existing conditions	</a:t>
          </a:r>
        </a:p>
      </dgm:t>
    </dgm:pt>
    <dgm:pt modelId="{998695F0-85F7-4418-A58F-317909469645}" type="parTrans" cxnId="{49609A76-5307-4A8D-AE96-6C5F18AE7CE6}">
      <dgm:prSet/>
      <dgm:spPr/>
      <dgm:t>
        <a:bodyPr/>
        <a:lstStyle/>
        <a:p>
          <a:endParaRPr lang="en-GB"/>
        </a:p>
      </dgm:t>
    </dgm:pt>
    <dgm:pt modelId="{0D46CAF4-1D9B-4028-A77D-39A56BF11D76}" type="sibTrans" cxnId="{49609A76-5307-4A8D-AE96-6C5F18AE7CE6}">
      <dgm:prSet/>
      <dgm:spPr/>
      <dgm:t>
        <a:bodyPr/>
        <a:lstStyle/>
        <a:p>
          <a:endParaRPr lang="en-GB"/>
        </a:p>
      </dgm:t>
    </dgm:pt>
    <dgm:pt modelId="{22C99C8D-D600-4A81-9C17-00D8F4DB2F74}">
      <dgm:prSet/>
      <dgm:spPr>
        <a:solidFill>
          <a:srgbClr val="7030A0"/>
        </a:solidFill>
      </dgm:spPr>
      <dgm:t>
        <a:bodyPr/>
        <a:lstStyle/>
        <a:p>
          <a:r>
            <a:rPr lang="en-GB"/>
            <a:t>Comprehensive first contact care</a:t>
          </a:r>
        </a:p>
      </dgm:t>
    </dgm:pt>
    <dgm:pt modelId="{51653374-A1D8-406B-BD1A-11A95922F33D}" type="parTrans" cxnId="{CE5066C5-4AD0-4D05-8071-A56ADE2D376B}">
      <dgm:prSet/>
      <dgm:spPr/>
      <dgm:t>
        <a:bodyPr/>
        <a:lstStyle/>
        <a:p>
          <a:endParaRPr lang="en-GB"/>
        </a:p>
      </dgm:t>
    </dgm:pt>
    <dgm:pt modelId="{86CB14DA-08D0-431C-8352-8B9668EC1FFB}" type="sibTrans" cxnId="{CE5066C5-4AD0-4D05-8071-A56ADE2D376B}">
      <dgm:prSet/>
      <dgm:spPr/>
      <dgm:t>
        <a:bodyPr/>
        <a:lstStyle/>
        <a:p>
          <a:endParaRPr lang="en-GB"/>
        </a:p>
      </dgm:t>
    </dgm:pt>
    <dgm:pt modelId="{4BCBB48D-30D2-4F6D-A9C8-E5F7C3A7D629}" type="pres">
      <dgm:prSet presAssocID="{10D729E8-5027-412B-960E-74AC702728DF}" presName="linear" presStyleCnt="0">
        <dgm:presLayoutVars>
          <dgm:animLvl val="lvl"/>
          <dgm:resizeHandles val="exact"/>
        </dgm:presLayoutVars>
      </dgm:prSet>
      <dgm:spPr/>
    </dgm:pt>
    <dgm:pt modelId="{627690ED-CF45-41B8-95AD-5EF6A63E4F4C}" type="pres">
      <dgm:prSet presAssocID="{22C99C8D-D600-4A81-9C17-00D8F4DB2F74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BC76192C-3615-49AC-857B-B23AD8C4FFA6}" type="pres">
      <dgm:prSet presAssocID="{86CB14DA-08D0-431C-8352-8B9668EC1FFB}" presName="spacer" presStyleCnt="0"/>
      <dgm:spPr/>
    </dgm:pt>
    <dgm:pt modelId="{7CE2D33B-98B0-42CD-B43D-6E0B8B8B8459}" type="pres">
      <dgm:prSet presAssocID="{58B849FC-7870-480E-9168-72D479C6C853}" presName="parentText" presStyleLbl="node1" presStyleIdx="1" presStyleCnt="2" custLinFactY="8314" custLinFactNeighborX="-1499" custLinFactNeighborY="100000">
        <dgm:presLayoutVars>
          <dgm:chMax val="0"/>
          <dgm:bulletEnabled val="1"/>
        </dgm:presLayoutVars>
      </dgm:prSet>
      <dgm:spPr/>
    </dgm:pt>
  </dgm:ptLst>
  <dgm:cxnLst>
    <dgm:cxn modelId="{3635B970-BB38-495A-98D8-8726687105F3}" type="presOf" srcId="{58B849FC-7870-480E-9168-72D479C6C853}" destId="{7CE2D33B-98B0-42CD-B43D-6E0B8B8B8459}" srcOrd="0" destOrd="0" presId="urn:microsoft.com/office/officeart/2005/8/layout/vList2"/>
    <dgm:cxn modelId="{7774C255-ABD8-4F26-B3FA-0525CD4E6173}" type="presOf" srcId="{22C99C8D-D600-4A81-9C17-00D8F4DB2F74}" destId="{627690ED-CF45-41B8-95AD-5EF6A63E4F4C}" srcOrd="0" destOrd="0" presId="urn:microsoft.com/office/officeart/2005/8/layout/vList2"/>
    <dgm:cxn modelId="{49609A76-5307-4A8D-AE96-6C5F18AE7CE6}" srcId="{10D729E8-5027-412B-960E-74AC702728DF}" destId="{58B849FC-7870-480E-9168-72D479C6C853}" srcOrd="1" destOrd="0" parTransId="{998695F0-85F7-4418-A58F-317909469645}" sibTransId="{0D46CAF4-1D9B-4028-A77D-39A56BF11D76}"/>
    <dgm:cxn modelId="{CE5066C5-4AD0-4D05-8071-A56ADE2D376B}" srcId="{10D729E8-5027-412B-960E-74AC702728DF}" destId="{22C99C8D-D600-4A81-9C17-00D8F4DB2F74}" srcOrd="0" destOrd="0" parTransId="{51653374-A1D8-406B-BD1A-11A95922F33D}" sibTransId="{86CB14DA-08D0-431C-8352-8B9668EC1FFB}"/>
    <dgm:cxn modelId="{85B236E2-C9C6-42BD-9090-AFF0D1EDA243}" type="presOf" srcId="{10D729E8-5027-412B-960E-74AC702728DF}" destId="{4BCBB48D-30D2-4F6D-A9C8-E5F7C3A7D629}" srcOrd="0" destOrd="0" presId="urn:microsoft.com/office/officeart/2005/8/layout/vList2"/>
    <dgm:cxn modelId="{F60D9517-8A3E-4AC7-BD1E-E1F3DD3361B3}" type="presParOf" srcId="{4BCBB48D-30D2-4F6D-A9C8-E5F7C3A7D629}" destId="{627690ED-CF45-41B8-95AD-5EF6A63E4F4C}" srcOrd="0" destOrd="0" presId="urn:microsoft.com/office/officeart/2005/8/layout/vList2"/>
    <dgm:cxn modelId="{8067E403-3E90-4532-A22B-4AB7BCA8BE2C}" type="presParOf" srcId="{4BCBB48D-30D2-4F6D-A9C8-E5F7C3A7D629}" destId="{BC76192C-3615-49AC-857B-B23AD8C4FFA6}" srcOrd="1" destOrd="0" presId="urn:microsoft.com/office/officeart/2005/8/layout/vList2"/>
    <dgm:cxn modelId="{76AF1CD6-D931-4A2E-9E01-714EF0C040ED}" type="presParOf" srcId="{4BCBB48D-30D2-4F6D-A9C8-E5F7C3A7D629}" destId="{7CE2D33B-98B0-42CD-B43D-6E0B8B8B8459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F39B220-5345-443B-94DB-78370FF44ECA}" type="doc">
      <dgm:prSet loTypeId="urn:diagrams.loki3.com/VaryingWidth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EB1576DB-4341-4485-BCDF-8226167A8392}">
      <dgm:prSet phldrT="[Text]"/>
      <dgm:spPr>
        <a:solidFill>
          <a:srgbClr val="00B050"/>
        </a:solidFill>
      </dgm:spPr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GB">
              <a:solidFill>
                <a:srgbClr val="C00000"/>
              </a:solidFill>
            </a:rPr>
            <a:t>25% FU reduction (on 19/20 levels) by March 2023 </a:t>
          </a:r>
          <a:br>
            <a:rPr lang="en-GB"/>
          </a:br>
          <a:endParaRPr lang="en-GB"/>
        </a:p>
      </dgm:t>
    </dgm:pt>
    <dgm:pt modelId="{634AADB0-2575-461E-BC49-6CFE84FBB272}" type="parTrans" cxnId="{026BDC55-CA7D-4551-86CF-54C7F70A75C0}">
      <dgm:prSet/>
      <dgm:spPr/>
      <dgm:t>
        <a:bodyPr/>
        <a:lstStyle/>
        <a:p>
          <a:endParaRPr lang="en-GB"/>
        </a:p>
      </dgm:t>
    </dgm:pt>
    <dgm:pt modelId="{96D232F9-D68C-40E6-AE17-E73529873677}" type="sibTrans" cxnId="{026BDC55-CA7D-4551-86CF-54C7F70A75C0}">
      <dgm:prSet/>
      <dgm:spPr/>
      <dgm:t>
        <a:bodyPr/>
        <a:lstStyle/>
        <a:p>
          <a:endParaRPr lang="en-GB"/>
        </a:p>
      </dgm:t>
    </dgm:pt>
    <dgm:pt modelId="{A20963A2-EFAB-4101-9A0A-1CD30C15F649}">
      <dgm:prSet phldrT="[Text]"/>
      <dgm:spPr>
        <a:solidFill>
          <a:schemeClr val="accent2">
            <a:lumMod val="50000"/>
          </a:schemeClr>
        </a:solidFill>
      </dgm:spPr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GB">
              <a:solidFill>
                <a:srgbClr val="002060"/>
              </a:solidFill>
            </a:rPr>
            <a:t>Shift to patient-initiated follow-up (PIFU)</a:t>
          </a:r>
        </a:p>
      </dgm:t>
    </dgm:pt>
    <dgm:pt modelId="{03BF2D31-6A2B-48BC-954E-234C221698BE}" type="parTrans" cxnId="{A802F621-3D1E-4091-A030-DBEA17E36208}">
      <dgm:prSet/>
      <dgm:spPr/>
      <dgm:t>
        <a:bodyPr/>
        <a:lstStyle/>
        <a:p>
          <a:endParaRPr lang="en-GB"/>
        </a:p>
      </dgm:t>
    </dgm:pt>
    <dgm:pt modelId="{BE883E77-C57E-4256-8707-9E5ECEEF7787}" type="sibTrans" cxnId="{A802F621-3D1E-4091-A030-DBEA17E36208}">
      <dgm:prSet/>
      <dgm:spPr/>
      <dgm:t>
        <a:bodyPr/>
        <a:lstStyle/>
        <a:p>
          <a:endParaRPr lang="en-GB"/>
        </a:p>
      </dgm:t>
    </dgm:pt>
    <dgm:pt modelId="{FA92D770-4289-46EE-86EA-0465428A21EB}">
      <dgm:prSet phldrT="[Text]"/>
      <dgm:spPr>
        <a:solidFill>
          <a:srgbClr val="002060"/>
        </a:solidFill>
      </dgm:spPr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GB">
              <a:solidFill>
                <a:schemeClr val="accent6">
                  <a:lumMod val="75000"/>
                </a:schemeClr>
              </a:solidFill>
            </a:rPr>
            <a:t>Focus and increase on elective (30% increase by 24/25)</a:t>
          </a:r>
        </a:p>
        <a:p>
          <a:pPr>
            <a:buFont typeface="Arial" panose="020B0604020202020204" pitchFamily="34" charset="0"/>
            <a:buChar char="•"/>
          </a:pPr>
          <a:endParaRPr lang="en-GB"/>
        </a:p>
      </dgm:t>
    </dgm:pt>
    <dgm:pt modelId="{D69CA41A-539A-491F-8886-AB1A8C336182}" type="parTrans" cxnId="{1F44CC4A-2A93-43C5-9051-8A916D7C5612}">
      <dgm:prSet/>
      <dgm:spPr/>
      <dgm:t>
        <a:bodyPr/>
        <a:lstStyle/>
        <a:p>
          <a:endParaRPr lang="en-GB"/>
        </a:p>
      </dgm:t>
    </dgm:pt>
    <dgm:pt modelId="{FA30B75F-EB6E-4927-A68E-8B4FBA8A61C0}" type="sibTrans" cxnId="{1F44CC4A-2A93-43C5-9051-8A916D7C5612}">
      <dgm:prSet/>
      <dgm:spPr/>
      <dgm:t>
        <a:bodyPr/>
        <a:lstStyle/>
        <a:p>
          <a:endParaRPr lang="en-GB"/>
        </a:p>
      </dgm:t>
    </dgm:pt>
    <dgm:pt modelId="{8084A368-8CE1-4F14-8CC7-58018529FB35}" type="pres">
      <dgm:prSet presAssocID="{7F39B220-5345-443B-94DB-78370FF44ECA}" presName="Name0" presStyleCnt="0">
        <dgm:presLayoutVars>
          <dgm:resizeHandles/>
        </dgm:presLayoutVars>
      </dgm:prSet>
      <dgm:spPr/>
    </dgm:pt>
    <dgm:pt modelId="{A1EA39D1-484E-4693-8C88-61C0CC110B55}" type="pres">
      <dgm:prSet presAssocID="{EB1576DB-4341-4485-BCDF-8226167A8392}" presName="text" presStyleLbl="node1" presStyleIdx="0" presStyleCnt="3" custAng="0" custScaleX="77650" custScaleY="56931" custLinFactY="58580" custLinFactNeighborX="-59521" custLinFactNeighborY="100000">
        <dgm:presLayoutVars>
          <dgm:bulletEnabled val="1"/>
        </dgm:presLayoutVars>
      </dgm:prSet>
      <dgm:spPr/>
    </dgm:pt>
    <dgm:pt modelId="{81B3E43F-8ABE-4956-A1CB-7C0152178DD1}" type="pres">
      <dgm:prSet presAssocID="{96D232F9-D68C-40E6-AE17-E73529873677}" presName="space" presStyleCnt="0"/>
      <dgm:spPr/>
    </dgm:pt>
    <dgm:pt modelId="{54FC2295-A12C-460A-9F26-01E8C115F4B7}" type="pres">
      <dgm:prSet presAssocID="{A20963A2-EFAB-4101-9A0A-1CD30C15F649}" presName="text" presStyleLbl="node1" presStyleIdx="1" presStyleCnt="3" custScaleX="358728" custScaleY="88053" custLinFactX="62445" custLinFactY="17413" custLinFactNeighborX="100000" custLinFactNeighborY="100000">
        <dgm:presLayoutVars>
          <dgm:bulletEnabled val="1"/>
        </dgm:presLayoutVars>
      </dgm:prSet>
      <dgm:spPr/>
    </dgm:pt>
    <dgm:pt modelId="{EBBAFFCB-F5D7-43FA-B1F5-FF867A2B28DA}" type="pres">
      <dgm:prSet presAssocID="{BE883E77-C57E-4256-8707-9E5ECEEF7787}" presName="space" presStyleCnt="0"/>
      <dgm:spPr/>
    </dgm:pt>
    <dgm:pt modelId="{3A427A9B-1F14-4E4B-96BF-7C7ADB21E606}" type="pres">
      <dgm:prSet presAssocID="{FA92D770-4289-46EE-86EA-0465428A21EB}" presName="text" presStyleLbl="node1" presStyleIdx="2" presStyleCnt="3" custScaleX="149434" custScaleY="63085" custLinFactX="-14136" custLinFactY="-18287" custLinFactNeighborX="-100000" custLinFactNeighborY="-100000">
        <dgm:presLayoutVars>
          <dgm:bulletEnabled val="1"/>
        </dgm:presLayoutVars>
      </dgm:prSet>
      <dgm:spPr/>
    </dgm:pt>
  </dgm:ptLst>
  <dgm:cxnLst>
    <dgm:cxn modelId="{4460BC13-7E5F-48DC-8B47-32E9550DE097}" type="presOf" srcId="{7F39B220-5345-443B-94DB-78370FF44ECA}" destId="{8084A368-8CE1-4F14-8CC7-58018529FB35}" srcOrd="0" destOrd="0" presId="urn:diagrams.loki3.com/VaryingWidthList"/>
    <dgm:cxn modelId="{A802F621-3D1E-4091-A030-DBEA17E36208}" srcId="{7F39B220-5345-443B-94DB-78370FF44ECA}" destId="{A20963A2-EFAB-4101-9A0A-1CD30C15F649}" srcOrd="1" destOrd="0" parTransId="{03BF2D31-6A2B-48BC-954E-234C221698BE}" sibTransId="{BE883E77-C57E-4256-8707-9E5ECEEF7787}"/>
    <dgm:cxn modelId="{1F44CC4A-2A93-43C5-9051-8A916D7C5612}" srcId="{7F39B220-5345-443B-94DB-78370FF44ECA}" destId="{FA92D770-4289-46EE-86EA-0465428A21EB}" srcOrd="2" destOrd="0" parTransId="{D69CA41A-539A-491F-8886-AB1A8C336182}" sibTransId="{FA30B75F-EB6E-4927-A68E-8B4FBA8A61C0}"/>
    <dgm:cxn modelId="{026BDC55-CA7D-4551-86CF-54C7F70A75C0}" srcId="{7F39B220-5345-443B-94DB-78370FF44ECA}" destId="{EB1576DB-4341-4485-BCDF-8226167A8392}" srcOrd="0" destOrd="0" parTransId="{634AADB0-2575-461E-BC49-6CFE84FBB272}" sibTransId="{96D232F9-D68C-40E6-AE17-E73529873677}"/>
    <dgm:cxn modelId="{46FFAB7E-0E26-440E-ACC7-E30DD4F712F1}" type="presOf" srcId="{A20963A2-EFAB-4101-9A0A-1CD30C15F649}" destId="{54FC2295-A12C-460A-9F26-01E8C115F4B7}" srcOrd="0" destOrd="0" presId="urn:diagrams.loki3.com/VaryingWidthList"/>
    <dgm:cxn modelId="{A13482A3-C4D2-465D-97CA-4C7B85EB1CB9}" type="presOf" srcId="{FA92D770-4289-46EE-86EA-0465428A21EB}" destId="{3A427A9B-1F14-4E4B-96BF-7C7ADB21E606}" srcOrd="0" destOrd="0" presId="urn:diagrams.loki3.com/VaryingWidthList"/>
    <dgm:cxn modelId="{6909E1C3-7293-469A-82B4-A79AAC078C6E}" type="presOf" srcId="{EB1576DB-4341-4485-BCDF-8226167A8392}" destId="{A1EA39D1-484E-4693-8C88-61C0CC110B55}" srcOrd="0" destOrd="0" presId="urn:diagrams.loki3.com/VaryingWidthList"/>
    <dgm:cxn modelId="{3570308F-F1D1-41B1-ADD6-FC1DEAA7076A}" type="presParOf" srcId="{8084A368-8CE1-4F14-8CC7-58018529FB35}" destId="{A1EA39D1-484E-4693-8C88-61C0CC110B55}" srcOrd="0" destOrd="0" presId="urn:diagrams.loki3.com/VaryingWidthList"/>
    <dgm:cxn modelId="{523BF98E-A861-44E7-B818-7C90C332CF6B}" type="presParOf" srcId="{8084A368-8CE1-4F14-8CC7-58018529FB35}" destId="{81B3E43F-8ABE-4956-A1CB-7C0152178DD1}" srcOrd="1" destOrd="0" presId="urn:diagrams.loki3.com/VaryingWidthList"/>
    <dgm:cxn modelId="{80F99960-F3A1-470C-8530-CE50A7B87E7A}" type="presParOf" srcId="{8084A368-8CE1-4F14-8CC7-58018529FB35}" destId="{54FC2295-A12C-460A-9F26-01E8C115F4B7}" srcOrd="2" destOrd="0" presId="urn:diagrams.loki3.com/VaryingWidthList"/>
    <dgm:cxn modelId="{94897644-CC97-40DA-BABD-D7181E0A25E8}" type="presParOf" srcId="{8084A368-8CE1-4F14-8CC7-58018529FB35}" destId="{EBBAFFCB-F5D7-43FA-B1F5-FF867A2B28DA}" srcOrd="3" destOrd="0" presId="urn:diagrams.loki3.com/VaryingWidthList"/>
    <dgm:cxn modelId="{A316F9D6-3327-44E3-A72B-9C982F59182E}" type="presParOf" srcId="{8084A368-8CE1-4F14-8CC7-58018529FB35}" destId="{3A427A9B-1F14-4E4B-96BF-7C7ADB21E606}" srcOrd="4" destOrd="0" presId="urn:diagrams.loki3.com/VaryingWidth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7690ED-CF45-41B8-95AD-5EF6A63E4F4C}">
      <dsp:nvSpPr>
        <dsp:cNvPr id="0" name=""/>
        <dsp:cNvSpPr/>
      </dsp:nvSpPr>
      <dsp:spPr>
        <a:xfrm>
          <a:off x="0" y="276541"/>
          <a:ext cx="5437110" cy="1471860"/>
        </a:xfrm>
        <a:prstGeom prst="round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700" kern="1200"/>
            <a:t>Comprehensive first contact care</a:t>
          </a:r>
        </a:p>
      </dsp:txBody>
      <dsp:txXfrm>
        <a:off x="71850" y="348391"/>
        <a:ext cx="5293410" cy="1328160"/>
      </dsp:txXfrm>
    </dsp:sp>
    <dsp:sp modelId="{7CE2D33B-98B0-42CD-B43D-6E0B8B8B8459}">
      <dsp:nvSpPr>
        <dsp:cNvPr id="0" name=""/>
        <dsp:cNvSpPr/>
      </dsp:nvSpPr>
      <dsp:spPr>
        <a:xfrm>
          <a:off x="0" y="2083891"/>
          <a:ext cx="5437110" cy="1471860"/>
        </a:xfrm>
        <a:prstGeom prst="round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700" kern="1200"/>
            <a:t>Continuity of care for existing conditions	</a:t>
          </a:r>
        </a:p>
      </dsp:txBody>
      <dsp:txXfrm>
        <a:off x="71850" y="2155741"/>
        <a:ext cx="5293410" cy="132816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EA39D1-484E-4693-8C88-61C0CC110B55}">
      <dsp:nvSpPr>
        <dsp:cNvPr id="0" name=""/>
        <dsp:cNvSpPr/>
      </dsp:nvSpPr>
      <dsp:spPr>
        <a:xfrm>
          <a:off x="0" y="1774030"/>
          <a:ext cx="3913560" cy="1588066"/>
        </a:xfrm>
        <a:prstGeom prst="rect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040" tIns="66040" rIns="66040" bIns="6604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GB" sz="2600" kern="1200">
              <a:solidFill>
                <a:srgbClr val="C00000"/>
              </a:solidFill>
            </a:rPr>
            <a:t>25% FU reduction (on 19/20 levels) by March 2023 </a:t>
          </a:r>
          <a:br>
            <a:rPr lang="en-GB" sz="2600" kern="1200"/>
          </a:br>
          <a:endParaRPr lang="en-GB" sz="2600" kern="1200"/>
        </a:p>
      </dsp:txBody>
      <dsp:txXfrm>
        <a:off x="0" y="1774030"/>
        <a:ext cx="3913560" cy="1588066"/>
      </dsp:txXfrm>
    </dsp:sp>
    <dsp:sp modelId="{54FC2295-A12C-460A-9F26-01E8C115F4B7}">
      <dsp:nvSpPr>
        <dsp:cNvPr id="0" name=""/>
        <dsp:cNvSpPr/>
      </dsp:nvSpPr>
      <dsp:spPr>
        <a:xfrm>
          <a:off x="4288908" y="2353233"/>
          <a:ext cx="4519972" cy="2456201"/>
        </a:xfrm>
        <a:prstGeom prst="rect">
          <a:avLst/>
        </a:prstGeom>
        <a:solidFill>
          <a:schemeClr val="accent2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040" tIns="66040" rIns="66040" bIns="6604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GB" sz="2600" kern="1200">
              <a:solidFill>
                <a:srgbClr val="002060"/>
              </a:solidFill>
            </a:rPr>
            <a:t>Shift to patient-initiated follow-up (PIFU)</a:t>
          </a:r>
        </a:p>
      </dsp:txBody>
      <dsp:txXfrm>
        <a:off x="4288908" y="2353233"/>
        <a:ext cx="4519972" cy="2456201"/>
      </dsp:txXfrm>
    </dsp:sp>
    <dsp:sp modelId="{3A427A9B-1F14-4E4B-96BF-7C7ADB21E606}">
      <dsp:nvSpPr>
        <dsp:cNvPr id="0" name=""/>
        <dsp:cNvSpPr/>
      </dsp:nvSpPr>
      <dsp:spPr>
        <a:xfrm>
          <a:off x="0" y="3674125"/>
          <a:ext cx="4034718" cy="1759729"/>
        </a:xfrm>
        <a:prstGeom prst="rect">
          <a:avLst/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040" tIns="66040" rIns="66040" bIns="6604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GB" sz="2600" kern="1200">
              <a:solidFill>
                <a:schemeClr val="accent6">
                  <a:lumMod val="75000"/>
                </a:schemeClr>
              </a:solidFill>
            </a:rPr>
            <a:t>Focus and increase on elective (30% increase by 24/25)</a:t>
          </a:r>
        </a:p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endParaRPr lang="en-GB" sz="2600" kern="1200"/>
        </a:p>
      </dsp:txBody>
      <dsp:txXfrm>
        <a:off x="0" y="3674125"/>
        <a:ext cx="4034718" cy="17597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diagrams.loki3.com/VaryingWidthList">
  <dgm:title val="Varying Width List"/>
  <dgm:desc val="Use for emphasizing items of different weights.  Good for large amounts of Level 1 text.  The width of each shape is independently determined based on its text."/>
  <dgm:catLst>
    <dgm:cat type="list" pri="4160"/>
    <dgm:cat type="officeonline" pri="5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text" val="20"/>
      <dgm:constr type="h" for="ch" forName="text" refType="h"/>
      <dgm:constr type="primFontSz" for="ch" forName="text" op="equ" val="65"/>
      <dgm:constr type="h" for="ch" forName="space" refType="h" fact="0.05"/>
    </dgm:constrLst>
    <dgm:forEach name="Name1" axis="ch" ptType="node">
      <dgm:layoutNode name="text" styleLbl="node1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tMarg" refType="primFontSz" fact="0.2"/>
          <dgm:constr type="bMarg" refType="primFontSz" fact="0.2"/>
          <dgm:constr type="lMarg" refType="primFontSz" fact="0.2"/>
          <dgm:constr type="rMarg" refType="primFontSz" fact="0.2"/>
        </dgm:constrLst>
        <dgm:ruleLst>
          <dgm:rule type="w" val="INF" fact="NaN" max="NaN"/>
          <dgm:rule type="primFontSz" val="5" fact="NaN" max="NaN"/>
        </dgm:ruleLst>
      </dgm:layoutNode>
      <dgm:choose name="Name2">
        <dgm:if name="Name3" axis="par ch" ptType="doc node" func="cnt" op="gte" val="2">
          <dgm:forEach name="Name4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if>
        <dgm:else name="Name5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44DFC8-C3CD-4F5C-A80C-578575519FF0}" type="datetimeFigureOut">
              <a:rPr lang="en-GB" smtClean="0"/>
              <a:t>29/06/2023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ECA094-55A1-49F1-A59B-ABFEC1D495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97825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ECA094-55A1-49F1-A59B-ABFEC1D495E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62441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/>
              <a:t>As of March 2022, Bill is at latter stages of Lords’ scrutiny and the core objectives (as per LTP and White Paper) remain.</a:t>
            </a:r>
            <a:br>
              <a:rPr lang="en-GB"/>
            </a:br>
            <a:br>
              <a:rPr lang="en-GB"/>
            </a:br>
            <a:r>
              <a:rPr lang="en-GB" sz="1200"/>
              <a:t>Competition to be replaced by cooperation (removal of mandatory tenders)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200"/>
              <a:t>Commissioner-provider split to be eroded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200"/>
              <a:t>CCGs being replaced by ICSs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200"/>
              <a:t>Government wants significant ‘system’ budget devolution to ‘place’)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200"/>
              <a:t>National commissioning (GOS) going to ICSs? Future of regional (area) teams uncertain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ECA094-55A1-49F1-A59B-ABFEC1D495E5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54159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/>
              <a:t>Support from whole sector:</a:t>
            </a:r>
            <a:endParaRPr lang="en-GB" sz="240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200"/>
              <a:t>Primary/secondary collaboration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200"/>
              <a:t>End-to-end pathway redesign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200"/>
              <a:t>Includes cataract; glaucoma; medical retina; urgent care; LD.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20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20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/>
              <a:t>Sixteen areas expressed an interest: three now chosen (Bassetlaw; Sefton; Isle of Wight):</a:t>
            </a:r>
            <a:endParaRPr lang="en-GB" sz="220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200"/>
              <a:t>Build evidence base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200"/>
              <a:t>Test operational and financial model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200"/>
              <a:t> Service blueprint being developed for 2023 implementation.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ECA094-55A1-49F1-A59B-ABFEC1D495E5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65228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1">
                <a:solidFill>
                  <a:srgbClr val="00AEC7"/>
                </a:solidFill>
                <a:latin typeface="+mn-lt"/>
              </a:rPr>
              <a:t>NECRTP Guidance 22/23</a:t>
            </a:r>
            <a:br>
              <a:rPr lang="en-GB" b="1">
                <a:solidFill>
                  <a:srgbClr val="00AEC7"/>
                </a:solidFill>
                <a:latin typeface="+mn-lt"/>
              </a:rPr>
            </a:br>
            <a:r>
              <a:rPr lang="en-GB"/>
              <a:t>care navigation</a:t>
            </a:r>
            <a:br>
              <a:rPr lang="en-GB"/>
            </a:br>
            <a:r>
              <a:rPr lang="en-GB"/>
              <a:t>referral triage/redirection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/>
              <a:t>Signposting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/>
              <a:t>discharge into existing services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/>
          </a:p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ECA094-55A1-49F1-A59B-ABFEC1D495E5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61832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 algn="l"/>
            <a:r>
              <a:rPr lang="en-GB" sz="2800"/>
              <a:t>Priority areas from 21/22 retained: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/>
              <a:t>Eye care diagnostic and digital services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5400"/>
              <a:t>Enabling optometry (primary care)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5400"/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7200"/>
              <a:t>Efficient injections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9600"/>
              <a:t>Routine post-op cataract discharge</a:t>
            </a:r>
            <a:endParaRPr lang="en-GB" sz="5400"/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7200"/>
              <a:t>Reducing multiple cataract pre-ops</a:t>
            </a:r>
            <a:br>
              <a:rPr lang="en-GB" sz="7200"/>
            </a:br>
            <a:r>
              <a:rPr lang="en-GB" sz="9600"/>
              <a:t>Reduce unnecessary FUs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7200"/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5400"/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4000"/>
          </a:p>
          <a:p>
            <a:pPr lvl="1" algn="l"/>
            <a:endParaRPr lang="en-GB" sz="2800"/>
          </a:p>
          <a:p>
            <a:pPr lvl="1" algn="ctr"/>
            <a:endParaRPr lang="en-GB"/>
          </a:p>
          <a:p>
            <a:pPr lvl="2"/>
            <a:endParaRPr lang="en-GB"/>
          </a:p>
          <a:p>
            <a:pPr lvl="2"/>
            <a:endParaRPr lang="en-GB"/>
          </a:p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ECA094-55A1-49F1-A59B-ABFEC1D495E5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02060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ECA094-55A1-49F1-A59B-ABFEC1D495E5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84185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861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251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7667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A15437-793E-4824-8314-73A749F416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84799" y="2489512"/>
            <a:ext cx="6435636" cy="1878976"/>
          </a:xfrm>
        </p:spPr>
        <p:txBody>
          <a:bodyPr anchor="t" anchorCtr="0"/>
          <a:lstStyle>
            <a:lvl1pPr algn="l">
              <a:lnSpc>
                <a:spcPts val="3525"/>
              </a:lnSpc>
              <a:defRPr sz="3225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pic>
        <p:nvPicPr>
          <p:cNvPr id="8" name="Picture 7" descr="A close up of text on a black background&#10;&#10;Description automatically generated">
            <a:extLst>
              <a:ext uri="{FF2B5EF4-FFF2-40B4-BE49-F238E27FC236}">
                <a16:creationId xmlns:a16="http://schemas.microsoft.com/office/drawing/2014/main" id="{1479F8C5-DDD6-4788-9B4F-54287D40C7D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4801" y="324005"/>
            <a:ext cx="1422403" cy="126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32998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CFF82-2AC6-7A08-0F89-0713B98C2F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438195-F95C-ABC3-33FC-FB821AD92C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6A86A5-B470-9CC7-9AEC-3B5F274565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6E5178-09F0-53BE-4586-1BDDBBF7FC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6F0C17-F50D-4756-5455-05A21058E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4997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FE63CA-3F11-5740-B8BD-8E2FFB5BAB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836548-4E43-7AAA-6323-DE727AE8AD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708B0D-751E-B8A3-0096-3462F2ADDB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62B673-FCC3-0CEB-C2DD-87B7DC799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AA83E2-5565-8B61-EF19-F1E7C0BB0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1721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3FDF36-6548-5E3D-92D7-4477CF52A5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3C6E83-42C3-1BA5-F95E-DE59165F16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8123E9-B316-2D43-E150-ED70E17AB4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BEB1E6-F844-5127-3DD2-AE16C5EAC1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A318DE-B522-D676-E109-69A6E6513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9562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E06711-FD30-4809-7E4D-65C2E011EE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C0404F-461D-0067-4808-68B98DE817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86CE94-3C3E-4CB8-A668-4CA418198F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F22713-6DE6-B01B-C47F-73C25A6FD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B2769E-93EB-F870-9777-9E9D50621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1E97A2-E85A-9331-C224-BEABA266B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384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D87BA4-E82E-4325-665F-106E68BFC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4E60CA-A7F6-0BDC-FC59-A82E034EC0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65BBFB-25CD-AADC-A74C-3DD7DE0F63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972B5D2-C702-CCFA-C03F-7F91761B0E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DBEE11-FE44-AF30-8AB9-FB5C7D572F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6699ACF-45C7-A014-66C7-E8EE9D1771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1F5E73F-AC3A-6312-3DCD-C76A2DE48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8810BFC-78A2-A17B-7044-C15B5DA97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8388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ECCE8E-2C9F-6495-11B3-AAE02DCCCE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B4EBCC6-0D59-B8E7-DFDD-D223E97D1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A802C38-E1C9-9550-8F16-005AC3EB08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1C399A-0FAA-B66D-58E2-0850869AC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1936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47BB387-FFA2-B2E4-D753-4F3A41579C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C27682C-E301-C4C7-24ED-12F99338D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24C8F3-FBF0-4E93-8FFB-19CAC79F5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459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53433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69DD60-29A6-51B3-26FC-752428A68C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DBCDD9-015D-EE04-0660-2446279B98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A41700-897F-0E05-D939-B674755000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D89A04-8263-3970-B5B2-579F18CE3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278294-DE6B-0BEC-C996-E73837B1C4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53850E-AC25-9890-CE97-A7F5E6F89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5290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99B34C-1B20-BF1C-1F60-991C8CE47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24B3CDD-0FCE-F218-FBE1-9930F531BB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A4C1C4-EC06-A4B6-C301-BC1D479617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B02CF3-90F0-BE06-40B6-3495967A6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9E2F41-63F5-58BB-977F-223491E9CB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D227A0-6756-D13B-5593-C0F89161B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4804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945578-C480-8EE4-517C-8035964AF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BE13FD8-2A6F-3272-ECFB-A93189556E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84EBAD-D55F-6F40-05EA-E674509B47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6A1E83-7EEA-69DA-B855-F2007EC011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21FBC5-4D26-73F0-07E4-0A9B5BC93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69608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B07FD87-6738-DF06-04C6-B9528A3DE70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2FCD27-5310-2DD6-C615-A87D747975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D36D7D-5D72-6068-6677-975A0C9FA6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30594A-2B19-51A9-B798-53851C30E2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6BAC7D-C422-ED96-F8DB-2E1624E97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16873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A15437-793E-4824-8314-73A749F416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84799" y="2489512"/>
            <a:ext cx="6435636" cy="1878976"/>
          </a:xfrm>
        </p:spPr>
        <p:txBody>
          <a:bodyPr anchor="t" anchorCtr="0"/>
          <a:lstStyle>
            <a:lvl1pPr algn="l">
              <a:lnSpc>
                <a:spcPts val="3525"/>
              </a:lnSpc>
              <a:defRPr sz="3225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pic>
        <p:nvPicPr>
          <p:cNvPr id="8" name="Picture 7" descr="A close up of text on a black background&#10;&#10;Description automatically generated">
            <a:extLst>
              <a:ext uri="{FF2B5EF4-FFF2-40B4-BE49-F238E27FC236}">
                <a16:creationId xmlns:a16="http://schemas.microsoft.com/office/drawing/2014/main" id="{1479F8C5-DDD6-4788-9B4F-54287D40C7D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4801" y="324005"/>
            <a:ext cx="1422403" cy="126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1622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667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728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5811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033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820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562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762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36E2526-FBA0-470F-B12A-B584EA85F652}"/>
              </a:ext>
            </a:extLst>
          </p:cNvPr>
          <p:cNvSpPr/>
          <p:nvPr userDrawn="1"/>
        </p:nvSpPr>
        <p:spPr>
          <a:xfrm>
            <a:off x="1" y="0"/>
            <a:ext cx="287547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6A0A38F-478C-439C-80A3-390CB997A70C}"/>
              </a:ext>
            </a:extLst>
          </p:cNvPr>
          <p:cNvSpPr/>
          <p:nvPr userDrawn="1"/>
        </p:nvSpPr>
        <p:spPr>
          <a:xfrm>
            <a:off x="11904453" y="0"/>
            <a:ext cx="287547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F276B30-0DCD-47EE-ACDD-54DDB5A2BDFB}"/>
              </a:ext>
            </a:extLst>
          </p:cNvPr>
          <p:cNvSpPr/>
          <p:nvPr userDrawn="1"/>
        </p:nvSpPr>
        <p:spPr>
          <a:xfrm rot="5400000">
            <a:off x="5988170" y="-5988170"/>
            <a:ext cx="215660" cy="12192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3503643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7175BB1-B6DE-C145-36D4-8F97561916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7F2B38-9D2F-2674-7B68-C58A135CD9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DD7ECD-7EF2-97FC-62C1-5DBD246966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2E6775-E127-4940-AE6A-51F4CD336A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3916A4-B09B-9167-2773-7D75E4863F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079C489-68C5-1A3F-D5DA-0E4208259237}"/>
              </a:ext>
            </a:extLst>
          </p:cNvPr>
          <p:cNvSpPr/>
          <p:nvPr userDrawn="1"/>
        </p:nvSpPr>
        <p:spPr>
          <a:xfrm>
            <a:off x="1" y="0"/>
            <a:ext cx="287547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8B1C1F7-416C-8022-4B6D-80AEEBC71815}"/>
              </a:ext>
            </a:extLst>
          </p:cNvPr>
          <p:cNvSpPr/>
          <p:nvPr userDrawn="1"/>
        </p:nvSpPr>
        <p:spPr>
          <a:xfrm>
            <a:off x="11904453" y="0"/>
            <a:ext cx="287547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9266EE2-84B1-AC68-E66B-52297A9CDFCA}"/>
              </a:ext>
            </a:extLst>
          </p:cNvPr>
          <p:cNvSpPr/>
          <p:nvPr userDrawn="1"/>
        </p:nvSpPr>
        <p:spPr>
          <a:xfrm rot="5400000">
            <a:off x="5988170" y="-5988170"/>
            <a:ext cx="215660" cy="12192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203921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  <p:sldLayoutId id="2147483722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947F772-E52F-4160-8134-DADB96FB2F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99565" y="2913795"/>
            <a:ext cx="4793733" cy="1409232"/>
          </a:xfrm>
        </p:spPr>
        <p:txBody>
          <a:bodyPr>
            <a:noAutofit/>
          </a:bodyPr>
          <a:lstStyle/>
          <a:p>
            <a:r>
              <a:rPr lang="en-GB" sz="4400" b="1" dirty="0"/>
              <a:t>LOCSU Presentation 2022</a:t>
            </a:r>
            <a:br>
              <a:rPr lang="en-GB" sz="4400" b="1" dirty="0">
                <a:ea typeface="Calibri Light"/>
                <a:cs typeface="Calibri Light"/>
              </a:rPr>
            </a:br>
            <a:r>
              <a:rPr lang="en-GB" sz="4400" b="1" dirty="0">
                <a:ea typeface="Calibri Light"/>
                <a:cs typeface="Calibri Light"/>
              </a:rPr>
              <a:t>Liverpool LOC</a:t>
            </a:r>
            <a:br>
              <a:rPr lang="en-GB" sz="4400" b="1" dirty="0"/>
            </a:br>
            <a:br>
              <a:rPr lang="en-GB" sz="2000" b="1" dirty="0">
                <a:highlight>
                  <a:srgbClr val="FFFF00"/>
                </a:highlight>
              </a:rPr>
            </a:br>
            <a:r>
              <a:rPr lang="en-GB" sz="2000" b="1" dirty="0">
                <a:solidFill>
                  <a:srgbClr val="002060"/>
                </a:solidFill>
                <a:highlight>
                  <a:srgbClr val="FFFF00"/>
                </a:highlight>
              </a:rPr>
              <a:t>Fionnuala Kidd Optical Lead</a:t>
            </a:r>
            <a:br>
              <a:rPr lang="en-GB" sz="2000" b="1" dirty="0">
                <a:highlight>
                  <a:srgbClr val="FFFF00"/>
                </a:highlight>
                <a:ea typeface="Calibri Light"/>
                <a:cs typeface="Calibri Light"/>
              </a:rPr>
            </a:br>
            <a:r>
              <a:rPr lang="en-GB" sz="2000" b="1" dirty="0">
                <a:solidFill>
                  <a:srgbClr val="002060"/>
                </a:solidFill>
                <a:highlight>
                  <a:srgbClr val="FFFF00"/>
                </a:highlight>
                <a:ea typeface="Calibri Light"/>
                <a:cs typeface="Calibri Light"/>
              </a:rPr>
              <a:t>29/06/22</a:t>
            </a:r>
            <a:br>
              <a:rPr lang="en-GB" sz="4400" b="1" dirty="0"/>
            </a:br>
            <a:br>
              <a:rPr lang="en-GB" sz="4400" b="1" dirty="0"/>
            </a:br>
            <a:endParaRPr lang="en-GB" sz="4400" b="1"/>
          </a:p>
        </p:txBody>
      </p:sp>
    </p:spTree>
    <p:extLst>
      <p:ext uri="{BB962C8B-B14F-4D97-AF65-F5344CB8AC3E}">
        <p14:creationId xmlns:p14="http://schemas.microsoft.com/office/powerpoint/2010/main" val="18064089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71C1254-42E1-4405-8C07-AD93494FD2F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677041"/>
            <a:ext cx="10515600" cy="7017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>
                <a:solidFill>
                  <a:srgbClr val="00AEC7"/>
                </a:solidFill>
                <a:latin typeface="+mn-lt"/>
              </a:rPr>
              <a:t>NHS 2.0</a:t>
            </a:r>
            <a:endParaRPr lang="en-GB">
              <a:latin typeface="+mn-lt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225DD44-7F26-47D5-AB1A-59B552BBDC32}"/>
              </a:ext>
            </a:extLst>
          </p:cNvPr>
          <p:cNvSpPr txBox="1"/>
          <p:nvPr/>
        </p:nvSpPr>
        <p:spPr>
          <a:xfrm>
            <a:off x="789160" y="1658186"/>
            <a:ext cx="5596456" cy="38779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GB" sz="28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dirty="0"/>
              <a:t>Top-to-bottom reform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dirty="0"/>
              <a:t>Meet demographic and technological change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dirty="0"/>
              <a:t>Reforms must work – no Plan B</a:t>
            </a:r>
          </a:p>
          <a:p>
            <a:pPr lvl="1"/>
            <a:r>
              <a:rPr lang="en-GB" sz="2800" dirty="0"/>
              <a:t>   </a:t>
            </a:r>
          </a:p>
          <a:p>
            <a:pPr lvl="1"/>
            <a:r>
              <a:rPr lang="en-GB" sz="2800" dirty="0"/>
              <a:t>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  <p:pic>
        <p:nvPicPr>
          <p:cNvPr id="2052" name="Picture 4" descr="See the source image">
            <a:extLst>
              <a:ext uri="{FF2B5EF4-FFF2-40B4-BE49-F238E27FC236}">
                <a16:creationId xmlns:a16="http://schemas.microsoft.com/office/drawing/2014/main" id="{ADC63D21-8BD3-44FC-ABE8-B5A756B714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4832" y="1383386"/>
            <a:ext cx="4731944" cy="2327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See the source image">
            <a:extLst>
              <a:ext uri="{FF2B5EF4-FFF2-40B4-BE49-F238E27FC236}">
                <a16:creationId xmlns:a16="http://schemas.microsoft.com/office/drawing/2014/main" id="{F7667356-E500-46D8-A45D-A87335E72D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5577" y="4369074"/>
            <a:ext cx="2911867" cy="1938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78847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4F358C-7405-45A8-A37B-0D7C9BE6E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>
                <a:solidFill>
                  <a:srgbClr val="00AEC7"/>
                </a:solidFill>
                <a:latin typeface="+mn-lt"/>
              </a:rPr>
              <a:t>Optometry First</a:t>
            </a:r>
            <a:endParaRPr lang="en-GB" b="1">
              <a:latin typeface="+mn-l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1914C6D-6201-4DAF-A0AB-415D7106AAEC}"/>
              </a:ext>
            </a:extLst>
          </p:cNvPr>
          <p:cNvSpPr txBox="1"/>
          <p:nvPr/>
        </p:nvSpPr>
        <p:spPr>
          <a:xfrm>
            <a:off x="453223" y="1613628"/>
            <a:ext cx="10411690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GB" sz="220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20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200"/>
          </a:p>
          <a:p>
            <a:pPr lvl="1" algn="ctr"/>
            <a:br>
              <a:rPr lang="en-GB" sz="4000"/>
            </a:br>
            <a:endParaRPr lang="en-GB" sz="4000"/>
          </a:p>
          <a:p>
            <a:pPr lvl="1"/>
            <a:endParaRPr lang="en-GB" sz="400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20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20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b="1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090FEBA1-ED3E-40FE-85F5-3C53241A978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12081904"/>
              </p:ext>
            </p:extLst>
          </p:nvPr>
        </p:nvGraphicFramePr>
        <p:xfrm>
          <a:off x="838200" y="1690688"/>
          <a:ext cx="5437110" cy="3603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1738573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4F358C-7405-45A8-A37B-0D7C9BE6E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>
                <a:solidFill>
                  <a:srgbClr val="00AEC7"/>
                </a:solidFill>
                <a:latin typeface="+mn-lt"/>
              </a:rPr>
              <a:t>National Eyecare Recovery Transformation Programme (NECRTP)</a:t>
            </a:r>
            <a:endParaRPr lang="en-GB" b="1">
              <a:latin typeface="+mn-l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1914C6D-6201-4DAF-A0AB-415D7106AAEC}"/>
              </a:ext>
            </a:extLst>
          </p:cNvPr>
          <p:cNvSpPr txBox="1"/>
          <p:nvPr/>
        </p:nvSpPr>
        <p:spPr>
          <a:xfrm>
            <a:off x="838200" y="1808386"/>
            <a:ext cx="6051487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/>
              <a:t>NECRTP born of NHS 2019 Long Term Plan and 2021 White Paper: </a:t>
            </a:r>
            <a:br>
              <a:rPr lang="en-GB" sz="2800"/>
            </a:br>
            <a:endParaRPr lang="en-GB" sz="280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200"/>
              <a:t>More primary care/out of hospital care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200"/>
              <a:t>Integration and prevention.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80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/>
              <a:t>NECRTP aims:</a:t>
            </a:r>
            <a:br>
              <a:rPr lang="en-GB" sz="2800"/>
            </a:br>
            <a:endParaRPr lang="en-GB" sz="280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200"/>
              <a:t>Improve patient outcomes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200"/>
              <a:t>Develop integration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200"/>
              <a:t>Serve as an exemplar: ophthalmology first specialism. </a:t>
            </a:r>
          </a:p>
          <a:p>
            <a:pPr lvl="1"/>
            <a:r>
              <a:rPr lang="en-GB" sz="2800"/>
              <a:t>	</a:t>
            </a:r>
          </a:p>
        </p:txBody>
      </p:sp>
      <p:sp>
        <p:nvSpPr>
          <p:cNvPr id="3" name="AutoShape 2" descr="NHS England">
            <a:extLst>
              <a:ext uri="{FF2B5EF4-FFF2-40B4-BE49-F238E27FC236}">
                <a16:creationId xmlns:a16="http://schemas.microsoft.com/office/drawing/2014/main" id="{97A411B4-5D6D-4EF5-8470-DA47EF0CD9F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37244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4F358C-7405-45A8-A37B-0D7C9BE6E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>
                <a:solidFill>
                  <a:srgbClr val="00AEC7"/>
                </a:solidFill>
                <a:latin typeface="+mn-lt"/>
              </a:rPr>
              <a:t>Planning Guidance 22-23</a:t>
            </a:r>
            <a:endParaRPr lang="en-GB" b="1">
              <a:latin typeface="+mn-l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1914C6D-6201-4DAF-A0AB-415D7106AAEC}"/>
              </a:ext>
            </a:extLst>
          </p:cNvPr>
          <p:cNvSpPr txBox="1"/>
          <p:nvPr/>
        </p:nvSpPr>
        <p:spPr>
          <a:xfrm>
            <a:off x="911177" y="1690688"/>
            <a:ext cx="1041169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/>
              <a:t>Targets particularly relevant to ophthalmology:</a:t>
            </a:r>
            <a:br>
              <a:rPr lang="en-GB" sz="2400"/>
            </a:br>
            <a:endParaRPr lang="en-GB" sz="2400"/>
          </a:p>
          <a:p>
            <a:pPr lvl="2"/>
            <a:endParaRPr lang="en-GB"/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F05846DB-3574-48F6-870A-04CAF773F04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58629100"/>
              </p:ext>
            </p:extLst>
          </p:nvPr>
        </p:nvGraphicFramePr>
        <p:xfrm>
          <a:off x="2031998" y="506994"/>
          <a:ext cx="9004175" cy="60839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4544325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3" name="Rectangle 38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9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0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7390263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EE32D35-BB30-26C7-6B28-EF854AB9FB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3822189" cy="1899912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/>
              <a:t>Local Picture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77D6134-FCE5-9A7F-F64D-6E7E56C32114}"/>
              </a:ext>
            </a:extLst>
          </p:cNvPr>
          <p:cNvSpPr txBox="1"/>
          <p:nvPr/>
        </p:nvSpPr>
        <p:spPr>
          <a:xfrm>
            <a:off x="838200" y="1533054"/>
            <a:ext cx="3822189" cy="4643909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/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700" dirty="0"/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 dirty="0"/>
              <a:t>As an area C&amp;M ICS is very advanced</a:t>
            </a:r>
            <a:r>
              <a:rPr lang="en-US" sz="2000" dirty="0"/>
              <a:t>.</a:t>
            </a:r>
            <a:endParaRPr lang="en-US" sz="2000" dirty="0">
              <a:cs typeface="Calibri"/>
            </a:endParaRP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>
              <a:cs typeface="Calibri"/>
            </a:endParaRP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Calibri"/>
              </a:rPr>
              <a:t>Glaucoma Monitoring and ECF (enhanced case finding) is in the pipeline across Cheshire and Mersey</a:t>
            </a:r>
            <a:endParaRPr lang="en-US" sz="2000" dirty="0" err="1">
              <a:cs typeface="Calibri"/>
            </a:endParaRP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>
              <a:cs typeface="Calibri"/>
            </a:endParaRP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There is ongoing work with LUFT to engage with Optometry First </a:t>
            </a:r>
            <a:endParaRPr lang="en-US" sz="2000" dirty="0">
              <a:cs typeface="Calibri"/>
            </a:endParaRP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700" dirty="0"/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18258099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947F772-E52F-4160-8134-DADB96FB2F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68867" y="2946400"/>
            <a:ext cx="5320460" cy="2798618"/>
          </a:xfrm>
        </p:spPr>
        <p:txBody>
          <a:bodyPr>
            <a:normAutofit fontScale="90000"/>
          </a:bodyPr>
          <a:lstStyle/>
          <a:p>
            <a:pPr>
              <a:spcBef>
                <a:spcPts val="1200"/>
              </a:spcBef>
            </a:pPr>
            <a:r>
              <a:rPr lang="en-GB" sz="5400" b="1">
                <a:latin typeface="Segoe UI Historic"/>
                <a:ea typeface="Segoe UI Historic"/>
                <a:cs typeface="Segoe UI Historic"/>
              </a:rPr>
              <a:t>Thank you </a:t>
            </a:r>
            <a:br>
              <a:rPr lang="en-GB" sz="3200"/>
            </a:br>
            <a:br>
              <a:rPr lang="en-GB" sz="2800"/>
            </a:br>
            <a:r>
              <a:rPr lang="en-GB" sz="5400" b="1">
                <a:latin typeface="Segoe UI Historic"/>
                <a:ea typeface="Segoe UI Historic"/>
                <a:cs typeface="Segoe UI Historic"/>
              </a:rPr>
              <a:t>Fionnuala Kidd</a:t>
            </a:r>
            <a:br>
              <a:rPr lang="en-GB" sz="2800"/>
            </a:br>
            <a:r>
              <a:rPr lang="en-GB" sz="2800" err="1"/>
              <a:t>Email:fkidd@locsu.co.uk</a:t>
            </a:r>
            <a:br>
              <a:rPr lang="en-GB" sz="2800"/>
            </a:br>
            <a:r>
              <a:rPr lang="en-GB" sz="2800"/>
              <a:t>Phone: 07929354714</a:t>
            </a:r>
            <a:br>
              <a:rPr lang="en-GB" sz="2800"/>
            </a:br>
            <a:r>
              <a:rPr lang="en-GB" sz="2800">
                <a:cs typeface="Calibri Light"/>
              </a:rPr>
              <a:t>Twitter: @kiddoptom</a:t>
            </a:r>
            <a:br>
              <a:rPr lang="en-GB" sz="2800"/>
            </a:br>
            <a:br>
              <a:rPr lang="en-GB" sz="2800"/>
            </a:br>
            <a:endParaRPr lang="en-GB" i="1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3605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D1FF1CCDDDA88478F7AEB7FAFD82C01" ma:contentTypeVersion="16" ma:contentTypeDescription="Create a new document." ma:contentTypeScope="" ma:versionID="554ff544b0110362919c5ccdcdf86bf7">
  <xsd:schema xmlns:xsd="http://www.w3.org/2001/XMLSchema" xmlns:xs="http://www.w3.org/2001/XMLSchema" xmlns:p="http://schemas.microsoft.com/office/2006/metadata/properties" xmlns:ns2="bb95e2d7-ceb9-45ee-a81b-9c8f47db7d07" xmlns:ns3="9fd6cbb0-03be-4bf9-aa80-1d3fe83ecd36" targetNamespace="http://schemas.microsoft.com/office/2006/metadata/properties" ma:root="true" ma:fieldsID="43a37a56ef322279ad63a969a72587ac" ns2:_="" ns3:_="">
    <xsd:import namespace="bb95e2d7-ceb9-45ee-a81b-9c8f47db7d07"/>
    <xsd:import namespace="9fd6cbb0-03be-4bf9-aa80-1d3fe83ecd3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95e2d7-ceb9-45ee-a81b-9c8f47db7d0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053f93c2-8050-4a72-8c36-470cf3bb2a52}" ma:internalName="TaxCatchAll" ma:showField="CatchAllData" ma:web="bb95e2d7-ceb9-45ee-a81b-9c8f47db7d0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fd6cbb0-03be-4bf9-aa80-1d3fe83ecd3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4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3c53008-edc8-4780-bf7a-f03165938c0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fd6cbb0-03be-4bf9-aa80-1d3fe83ecd36">
      <Terms xmlns="http://schemas.microsoft.com/office/infopath/2007/PartnerControls"/>
    </lcf76f155ced4ddcb4097134ff3c332f>
    <TaxCatchAll xmlns="bb95e2d7-ceb9-45ee-a81b-9c8f47db7d07" xsi:nil="true"/>
  </documentManagement>
</p:properties>
</file>

<file path=customXml/itemProps1.xml><?xml version="1.0" encoding="utf-8"?>
<ds:datastoreItem xmlns:ds="http://schemas.openxmlformats.org/officeDocument/2006/customXml" ds:itemID="{FB442DA1-5598-4C6E-B037-AFC571C6BE0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DB0B224-9616-4150-839F-5F2D875329B9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bb95e2d7-ceb9-45ee-a81b-9c8f47db7d07"/>
    <ds:schemaRef ds:uri="9fd6cbb0-03be-4bf9-aa80-1d3fe83ecd36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659B6CA-09E4-4B54-A316-5C688611CE0E}">
  <ds:schemaRefs>
    <ds:schemaRef ds:uri="http://schemas.microsoft.com/office/2006/metadata/properties"/>
    <ds:schemaRef ds:uri="http://www.w3.org/2000/xmlns/"/>
    <ds:schemaRef ds:uri="9fd6cbb0-03be-4bf9-aa80-1d3fe83ecd36"/>
    <ds:schemaRef ds:uri="http://schemas.microsoft.com/office/infopath/2007/PartnerControls"/>
    <ds:schemaRef ds:uri="bb95e2d7-ceb9-45ee-a81b-9c8f47db7d07"/>
    <ds:schemaRef ds:uri="http://www.w3.org/2001/XMLSchema-instan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406</Words>
  <Application>Microsoft Office PowerPoint</Application>
  <PresentationFormat>Widescreen</PresentationFormat>
  <Paragraphs>81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Segoe UI Historic</vt:lpstr>
      <vt:lpstr>Office Theme</vt:lpstr>
      <vt:lpstr>Office Theme</vt:lpstr>
      <vt:lpstr>LOCSU Presentation 2022 Liverpool LOC  Fionnuala Kidd Optical Lead 29/06/22  </vt:lpstr>
      <vt:lpstr>NHS 2.0</vt:lpstr>
      <vt:lpstr>Optometry First</vt:lpstr>
      <vt:lpstr>National Eyecare Recovery Transformation Programme (NECRTP)</vt:lpstr>
      <vt:lpstr>Planning Guidance 22-23</vt:lpstr>
      <vt:lpstr>Local Picture</vt:lpstr>
      <vt:lpstr>Thank you   Fionnuala Kidd Email:fkidd@locsu.co.uk Phone: 07929354714 Twitter: @kiddoptom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Price</dc:creator>
  <cp:lastModifiedBy>Lisa Stonham</cp:lastModifiedBy>
  <cp:revision>66</cp:revision>
  <dcterms:created xsi:type="dcterms:W3CDTF">2020-03-09T08:10:34Z</dcterms:created>
  <dcterms:modified xsi:type="dcterms:W3CDTF">2023-06-29T12:10:09Z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0x010100ED1FF1CCDDDA88478F7AEB7FAFD82C01</vt:lpwstr>
  </property>
  <property fmtid="{D5CDD505-2E9C-101B-9397-08002B2CF9AE}" pid="3" name="MediaServiceImageTags">
    <vt:lpwstr/>
  </property>
</Properties>
</file>