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5" r:id="rId2"/>
    <p:sldId id="264" r:id="rId3"/>
    <p:sldId id="267" r:id="rId4"/>
    <p:sldId id="268" r:id="rId5"/>
    <p:sldId id="269" r:id="rId6"/>
    <p:sldId id="270" r:id="rId7"/>
    <p:sldId id="271" r:id="rId8"/>
    <p:sldId id="27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966490D-9287-49FB-9E5F-75DC471A656C}">
          <p14:sldIdLst>
            <p14:sldId id="275"/>
            <p14:sldId id="264"/>
            <p14:sldId id="267"/>
            <p14:sldId id="268"/>
            <p14:sldId id="269"/>
            <p14:sldId id="270"/>
            <p14:sldId id="271"/>
            <p14:sldId id="273"/>
          </p14:sldIdLst>
        </p14:section>
        <p14:section name="Untitled Section" id="{19844851-3D22-43CD-968C-531C4320E16D}">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9C9"/>
    <a:srgbClr val="FFFF99"/>
    <a:srgbClr val="99FF99"/>
    <a:srgbClr val="CC0099"/>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90" d="100"/>
          <a:sy n="90" d="100"/>
        </p:scale>
        <p:origin x="-492"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1.xml.rels><?xml version="1.0" encoding="UTF-8" standalone="yes"?>
<Relationships xmlns="http://schemas.openxmlformats.org/package/2006/relationships"><Relationship Id="rId1" Type="http://schemas.openxmlformats.org/officeDocument/2006/relationships/hyperlink" Target="https://6672093.fs1.hubspotusercontent-na1.net/hubfs/6672093/Midlands%20Onboarding%20Doc_V1.1.pdf"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6672093.fs1.hubspotusercontent-na1.net/hubfs/6672093/Midlands%20Onboarding%20Doc_V1.1.pdf"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CE6EFD-FCD1-4CB3-A27F-6A349CC627EF}" type="doc">
      <dgm:prSet loTypeId="urn:microsoft.com/office/officeart/2005/8/layout/chevron2" loCatId="process" qsTypeId="urn:microsoft.com/office/officeart/2005/8/quickstyle/simple3" qsCatId="simple" csTypeId="urn:microsoft.com/office/officeart/2005/8/colors/accent1_2" csCatId="accent1" phldr="1"/>
      <dgm:spPr/>
      <dgm:t>
        <a:bodyPr/>
        <a:lstStyle/>
        <a:p>
          <a:endParaRPr lang="en-GB"/>
        </a:p>
      </dgm:t>
    </dgm:pt>
    <dgm:pt modelId="{A65CA6B3-859D-46C5-BCF8-02989259A379}">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1600" b="1" dirty="0" smtClean="0">
              <a:solidFill>
                <a:srgbClr val="CC0099"/>
              </a:solidFill>
            </a:rPr>
            <a:t>LOC </a:t>
          </a:r>
        </a:p>
        <a:p>
          <a:pPr marL="0" marR="0" indent="0" defTabSz="914400" eaLnBrk="1" fontAlgn="auto" latinLnBrk="0" hangingPunct="1">
            <a:lnSpc>
              <a:spcPct val="100000"/>
            </a:lnSpc>
            <a:spcBef>
              <a:spcPts val="0"/>
            </a:spcBef>
            <a:spcAft>
              <a:spcPts val="0"/>
            </a:spcAft>
            <a:buClrTx/>
            <a:buSzTx/>
            <a:buFontTx/>
            <a:buNone/>
            <a:tabLst/>
            <a:defRPr/>
          </a:pPr>
          <a:r>
            <a:rPr lang="en-GB" sz="1600" b="1" dirty="0" smtClean="0">
              <a:solidFill>
                <a:srgbClr val="CC0099"/>
              </a:solidFill>
            </a:rPr>
            <a:t>Preparation</a:t>
          </a:r>
          <a:endParaRPr lang="en-GB" sz="1600" dirty="0">
            <a:solidFill>
              <a:srgbClr val="CC0099"/>
            </a:solidFill>
          </a:endParaRPr>
        </a:p>
      </dgm:t>
    </dgm:pt>
    <dgm:pt modelId="{EBB11936-15CF-4814-9C55-5093C39A03DC}" type="parTrans" cxnId="{61D6C54D-72E9-4109-95AA-E7CCB0CD0DFF}">
      <dgm:prSet/>
      <dgm:spPr/>
      <dgm:t>
        <a:bodyPr/>
        <a:lstStyle/>
        <a:p>
          <a:endParaRPr lang="en-GB"/>
        </a:p>
      </dgm:t>
    </dgm:pt>
    <dgm:pt modelId="{A288917A-8448-4F42-9A83-C0C8F70DFB40}" type="sibTrans" cxnId="{61D6C54D-72E9-4109-95AA-E7CCB0CD0DFF}">
      <dgm:prSet/>
      <dgm:spPr/>
      <dgm:t>
        <a:bodyPr/>
        <a:lstStyle/>
        <a:p>
          <a:endParaRPr lang="en-GB"/>
        </a:p>
      </dgm:t>
    </dgm:pt>
    <dgm:pt modelId="{71AEEEDB-F862-4BB0-8160-3C4D95BB9980}">
      <dgm:prSet phldrT="[Text]" custT="1"/>
      <dgm:spPr/>
      <dgm:t>
        <a:bodyPr/>
        <a:lstStyle/>
        <a:p>
          <a:pPr algn="ctr"/>
          <a:r>
            <a:rPr lang="en-GB" sz="1400" dirty="0" smtClean="0">
              <a:solidFill>
                <a:schemeClr val="tx1"/>
              </a:solidFill>
            </a:rPr>
            <a:t>Validate Data</a:t>
          </a:r>
          <a:endParaRPr lang="en-GB" sz="1400" dirty="0">
            <a:solidFill>
              <a:schemeClr val="tx1"/>
            </a:solidFill>
          </a:endParaRPr>
        </a:p>
      </dgm:t>
    </dgm:pt>
    <dgm:pt modelId="{061EBA5D-91A2-416C-8596-96620AF0923A}" type="parTrans" cxnId="{E3F54E3E-9B0C-4747-87C4-2D0194712ECC}">
      <dgm:prSet/>
      <dgm:spPr/>
      <dgm:t>
        <a:bodyPr/>
        <a:lstStyle/>
        <a:p>
          <a:endParaRPr lang="en-GB"/>
        </a:p>
      </dgm:t>
    </dgm:pt>
    <dgm:pt modelId="{28B7B9CD-625A-4DCD-B9B7-5B8301FF06B3}" type="sibTrans" cxnId="{E3F54E3E-9B0C-4747-87C4-2D0194712ECC}">
      <dgm:prSet/>
      <dgm:spPr/>
      <dgm:t>
        <a:bodyPr/>
        <a:lstStyle/>
        <a:p>
          <a:endParaRPr lang="en-GB"/>
        </a:p>
      </dgm:t>
    </dgm:pt>
    <dgm:pt modelId="{26976693-8DD1-4721-892F-A89E0F3A7A5A}">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1600" b="1" dirty="0" smtClean="0">
              <a:solidFill>
                <a:srgbClr val="CC0099"/>
              </a:solidFill>
              <a:latin typeface="+mn-lt"/>
              <a:ea typeface="+mn-ea"/>
              <a:cs typeface="+mn-cs"/>
            </a:rPr>
            <a:t>Commence </a:t>
          </a:r>
          <a:r>
            <a:rPr lang="en-GB" sz="1600" b="1" dirty="0" err="1" smtClean="0">
              <a:solidFill>
                <a:srgbClr val="CC0099"/>
              </a:solidFill>
              <a:latin typeface="+mn-lt"/>
              <a:ea typeface="+mn-ea"/>
              <a:cs typeface="+mn-cs"/>
            </a:rPr>
            <a:t>Onboarding</a:t>
          </a:r>
          <a:endParaRPr lang="en-GB" sz="1600" dirty="0"/>
        </a:p>
      </dgm:t>
    </dgm:pt>
    <dgm:pt modelId="{EA8E6186-7F2A-4BB0-92E7-CA5964682C21}" type="parTrans" cxnId="{F846E3F3-D577-4B0A-9835-13BF1ACD82B3}">
      <dgm:prSet/>
      <dgm:spPr/>
      <dgm:t>
        <a:bodyPr/>
        <a:lstStyle/>
        <a:p>
          <a:endParaRPr lang="en-GB"/>
        </a:p>
      </dgm:t>
    </dgm:pt>
    <dgm:pt modelId="{33A21FDF-FFFF-4AAA-A33A-6D6763C8DE74}" type="sibTrans" cxnId="{F846E3F3-D577-4B0A-9835-13BF1ACD82B3}">
      <dgm:prSet/>
      <dgm:spPr/>
      <dgm:t>
        <a:bodyPr/>
        <a:lstStyle/>
        <a:p>
          <a:endParaRPr lang="en-GB"/>
        </a:p>
      </dgm:t>
    </dgm:pt>
    <dgm:pt modelId="{49E2446C-E065-4126-A12B-75C45539CC49}">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1600" b="1" dirty="0" err="1" smtClean="0">
              <a:solidFill>
                <a:srgbClr val="CC0099"/>
              </a:solidFill>
            </a:rPr>
            <a:t>Onboarding</a:t>
          </a:r>
          <a:endParaRPr lang="en-GB" sz="1600" dirty="0">
            <a:solidFill>
              <a:srgbClr val="CC0099"/>
            </a:solidFill>
          </a:endParaRPr>
        </a:p>
      </dgm:t>
    </dgm:pt>
    <dgm:pt modelId="{AD76C000-F144-424C-9420-29A88B747930}" type="parTrans" cxnId="{DC418490-72BF-4C08-A251-37E2D0DD2330}">
      <dgm:prSet/>
      <dgm:spPr/>
      <dgm:t>
        <a:bodyPr/>
        <a:lstStyle/>
        <a:p>
          <a:endParaRPr lang="en-GB"/>
        </a:p>
      </dgm:t>
    </dgm:pt>
    <dgm:pt modelId="{26859639-F7C5-4BCD-AEC8-C0CFC0D277FA}" type="sibTrans" cxnId="{DC418490-72BF-4C08-A251-37E2D0DD2330}">
      <dgm:prSet/>
      <dgm:spPr/>
      <dgm:t>
        <a:bodyPr/>
        <a:lstStyle/>
        <a:p>
          <a:endParaRPr lang="en-GB"/>
        </a:p>
      </dgm:t>
    </dgm:pt>
    <dgm:pt modelId="{F1D034DA-04AE-41C6-BA9F-B22935A02709}">
      <dgm:prSet phldrT="[Text]" custT="1"/>
      <dgm:spPr/>
      <dgm:t>
        <a:bodyPr/>
        <a:lstStyle/>
        <a:p>
          <a:pPr algn="ctr"/>
          <a:r>
            <a:rPr lang="en-GB" sz="1400" b="0" dirty="0" smtClean="0"/>
            <a:t>Approximately 1 month before planned go live</a:t>
          </a:r>
          <a:endParaRPr lang="en-GB" sz="1400" dirty="0"/>
        </a:p>
      </dgm:t>
    </dgm:pt>
    <dgm:pt modelId="{E9195023-C444-4519-9A5C-10D4E5DF3EDA}" type="parTrans" cxnId="{2CAF7388-7748-4CC6-B5E6-61430446DBD9}">
      <dgm:prSet/>
      <dgm:spPr/>
      <dgm:t>
        <a:bodyPr/>
        <a:lstStyle/>
        <a:p>
          <a:endParaRPr lang="en-GB"/>
        </a:p>
      </dgm:t>
    </dgm:pt>
    <dgm:pt modelId="{F410B3C0-8F79-4F21-B9B4-822456E523DD}" type="sibTrans" cxnId="{2CAF7388-7748-4CC6-B5E6-61430446DBD9}">
      <dgm:prSet/>
      <dgm:spPr/>
      <dgm:t>
        <a:bodyPr/>
        <a:lstStyle/>
        <a:p>
          <a:endParaRPr lang="en-GB"/>
        </a:p>
      </dgm:t>
    </dgm:pt>
    <dgm:pt modelId="{085BEB6E-4AFE-4AFC-83FB-61099F935B51}">
      <dgm:prSet custT="1"/>
      <dgm:spPr/>
      <dgm:t>
        <a:bodyPr/>
        <a:lstStyle/>
        <a:p>
          <a:pPr algn="ctr"/>
          <a:r>
            <a:rPr lang="en-GB" sz="1400" dirty="0" smtClean="0">
              <a:solidFill>
                <a:schemeClr val="tx1"/>
              </a:solidFill>
            </a:rPr>
            <a:t>DSPT Readiness</a:t>
          </a:r>
          <a:endParaRPr lang="en-GB" sz="1400" dirty="0">
            <a:solidFill>
              <a:schemeClr val="tx1"/>
            </a:solidFill>
          </a:endParaRPr>
        </a:p>
      </dgm:t>
    </dgm:pt>
    <dgm:pt modelId="{61C73D43-44E0-43F2-9CAD-8EADDE0BCE51}" type="parTrans" cxnId="{B7BDF093-5234-473E-A455-F60A57D83CA6}">
      <dgm:prSet/>
      <dgm:spPr/>
      <dgm:t>
        <a:bodyPr/>
        <a:lstStyle/>
        <a:p>
          <a:endParaRPr lang="en-GB"/>
        </a:p>
      </dgm:t>
    </dgm:pt>
    <dgm:pt modelId="{84954C03-1D55-424C-B716-3F384AA17AF7}" type="sibTrans" cxnId="{B7BDF093-5234-473E-A455-F60A57D83CA6}">
      <dgm:prSet/>
      <dgm:spPr/>
      <dgm:t>
        <a:bodyPr/>
        <a:lstStyle/>
        <a:p>
          <a:endParaRPr lang="en-GB"/>
        </a:p>
      </dgm:t>
    </dgm:pt>
    <dgm:pt modelId="{C4CDAEBF-A79D-44B1-9E8E-20AAEC5EF4E7}">
      <dgm:prSet custT="1"/>
      <dgm:spPr/>
      <dgm:t>
        <a:bodyPr/>
        <a:lstStyle/>
        <a:p>
          <a:pPr algn="ctr"/>
          <a:r>
            <a:rPr lang="en-GB" sz="1400" dirty="0" smtClean="0">
              <a:solidFill>
                <a:schemeClr val="tx1"/>
              </a:solidFill>
            </a:rPr>
            <a:t>Gauge Digital Readiness </a:t>
          </a:r>
          <a:endParaRPr lang="en-GB" sz="1400" dirty="0">
            <a:solidFill>
              <a:schemeClr val="tx1"/>
            </a:solidFill>
          </a:endParaRPr>
        </a:p>
      </dgm:t>
    </dgm:pt>
    <dgm:pt modelId="{DAC48D33-9135-48B0-B318-7CF9A6D9CC1A}" type="parTrans" cxnId="{D4D7A7BE-6C8A-48B2-9580-22C2432F1705}">
      <dgm:prSet/>
      <dgm:spPr/>
      <dgm:t>
        <a:bodyPr/>
        <a:lstStyle/>
        <a:p>
          <a:endParaRPr lang="en-GB"/>
        </a:p>
      </dgm:t>
    </dgm:pt>
    <dgm:pt modelId="{CD79FAE0-EDDC-41BD-B583-ED83A54AFCE9}" type="sibTrans" cxnId="{D4D7A7BE-6C8A-48B2-9580-22C2432F1705}">
      <dgm:prSet/>
      <dgm:spPr/>
      <dgm:t>
        <a:bodyPr/>
        <a:lstStyle/>
        <a:p>
          <a:endParaRPr lang="en-GB"/>
        </a:p>
      </dgm:t>
    </dgm:pt>
    <dgm:pt modelId="{60BBE1F9-6B61-46F0-B438-CC9BEA8F1597}">
      <dgm:prSet custT="1"/>
      <dgm:spPr/>
      <dgm:t>
        <a:bodyPr/>
        <a:lstStyle/>
        <a:p>
          <a:pPr algn="ctr"/>
          <a:r>
            <a:rPr lang="en-GB" sz="1400" dirty="0" smtClean="0">
              <a:solidFill>
                <a:schemeClr val="tx1"/>
              </a:solidFill>
            </a:rPr>
            <a:t>Share DPP subject to DPP being advance approved for local use by ICB</a:t>
          </a:r>
          <a:endParaRPr lang="en-GB" sz="1400" dirty="0">
            <a:solidFill>
              <a:schemeClr val="tx1"/>
            </a:solidFill>
          </a:endParaRPr>
        </a:p>
      </dgm:t>
    </dgm:pt>
    <dgm:pt modelId="{C0D087E9-BC43-45D7-845D-08ADFBFC2594}" type="parTrans" cxnId="{4509624C-93BB-4532-AD57-5D82528687A6}">
      <dgm:prSet/>
      <dgm:spPr/>
      <dgm:t>
        <a:bodyPr/>
        <a:lstStyle/>
        <a:p>
          <a:endParaRPr lang="en-GB"/>
        </a:p>
      </dgm:t>
    </dgm:pt>
    <dgm:pt modelId="{64DCF6E3-9ADE-4472-B527-CC17C623BB9D}" type="sibTrans" cxnId="{4509624C-93BB-4532-AD57-5D82528687A6}">
      <dgm:prSet/>
      <dgm:spPr/>
      <dgm:t>
        <a:bodyPr/>
        <a:lstStyle/>
        <a:p>
          <a:endParaRPr lang="en-GB"/>
        </a:p>
      </dgm:t>
    </dgm:pt>
    <dgm:pt modelId="{B07564B2-CD4B-4A85-BB5B-557B15F3AB43}">
      <dgm:prSet custT="1"/>
      <dgm:spPr/>
      <dgm:t>
        <a:bodyPr/>
        <a:lstStyle/>
        <a:p>
          <a:pPr algn="ctr"/>
          <a:r>
            <a:rPr lang="en-GB" sz="1400" dirty="0" smtClean="0">
              <a:solidFill>
                <a:schemeClr val="tx1"/>
              </a:solidFill>
            </a:rPr>
            <a:t>LOC Share Registration of interest (email &amp; website)</a:t>
          </a:r>
          <a:endParaRPr lang="en-GB" sz="1400" dirty="0">
            <a:solidFill>
              <a:schemeClr val="tx1"/>
            </a:solidFill>
          </a:endParaRPr>
        </a:p>
      </dgm:t>
    </dgm:pt>
    <dgm:pt modelId="{A487FB8B-051B-4F02-849D-A5E251CB7A27}" type="parTrans" cxnId="{87DC1BFF-C746-4334-9D48-447FFDB4CC0C}">
      <dgm:prSet/>
      <dgm:spPr/>
      <dgm:t>
        <a:bodyPr/>
        <a:lstStyle/>
        <a:p>
          <a:endParaRPr lang="en-GB"/>
        </a:p>
      </dgm:t>
    </dgm:pt>
    <dgm:pt modelId="{B1956EE6-82A7-4D59-AFAD-9906574CFF82}" type="sibTrans" cxnId="{87DC1BFF-C746-4334-9D48-447FFDB4CC0C}">
      <dgm:prSet/>
      <dgm:spPr/>
      <dgm:t>
        <a:bodyPr/>
        <a:lstStyle/>
        <a:p>
          <a:endParaRPr lang="en-GB"/>
        </a:p>
      </dgm:t>
    </dgm:pt>
    <dgm:pt modelId="{EEC80B0A-002D-4BCF-92D1-1B6BCB60F173}">
      <dgm:prSet custT="1"/>
      <dgm:spPr/>
      <dgm:t>
        <a:bodyPr/>
        <a:lstStyle/>
        <a:p>
          <a:r>
            <a:rPr lang="en-GB" sz="1600" b="1" dirty="0" smtClean="0">
              <a:solidFill>
                <a:srgbClr val="CC0099"/>
              </a:solidFill>
              <a:latin typeface="Calibri" panose="020F0502020204030204"/>
              <a:ea typeface="+mn-ea"/>
              <a:cs typeface="+mn-cs"/>
            </a:rPr>
            <a:t>Go Live</a:t>
          </a:r>
          <a:endParaRPr lang="en-GB" sz="1600" baseline="0" dirty="0">
            <a:solidFill>
              <a:srgbClr val="CC0099"/>
            </a:solidFill>
          </a:endParaRPr>
        </a:p>
      </dgm:t>
    </dgm:pt>
    <dgm:pt modelId="{F72A4126-1BB5-415D-8E95-B214BA3B2E50}" type="parTrans" cxnId="{453A7DA8-D966-4583-B904-1384B7B1537E}">
      <dgm:prSet/>
      <dgm:spPr/>
    </dgm:pt>
    <dgm:pt modelId="{B865CF07-B53F-41A3-BF75-95823A5F299E}" type="sibTrans" cxnId="{453A7DA8-D966-4583-B904-1384B7B1537E}">
      <dgm:prSet/>
      <dgm:spPr/>
    </dgm:pt>
    <dgm:pt modelId="{8A895599-D416-4365-8B01-401A5D7F269E}">
      <dgm:prSet custT="1"/>
      <dgm:spPr/>
      <dgm:t>
        <a:bodyPr/>
        <a:lstStyle/>
        <a:p>
          <a:pPr algn="ctr"/>
          <a:r>
            <a:rPr lang="en-GB" sz="1400" dirty="0" smtClean="0">
              <a:solidFill>
                <a:schemeClr val="tx1"/>
              </a:solidFill>
              <a:hlinkClick xmlns:r="http://schemas.openxmlformats.org/officeDocument/2006/relationships" r:id="rId1">
                <a:extLst>
                  <a:ext uri="{A12FA001-AC4F-418D-AE19-62706E023703}">
                    <ahyp:hlinkClr xmlns="" xmlns:p="http://schemas.openxmlformats.org/presentationml/2006/main" xmlns:ahyp="http://schemas.microsoft.com/office/drawing/2018/hyperlinkcolor" xmlns:lc="http://schemas.openxmlformats.org/drawingml/2006/lockedCanvas" val="tx"/>
                  </a:ext>
                </a:extLst>
              </a:hlinkClick>
            </a:rPr>
            <a:t>LINK: </a:t>
          </a:r>
          <a:r>
            <a:rPr lang="en-GB" sz="1400" dirty="0" smtClean="0">
              <a:solidFill>
                <a:schemeClr val="tx1"/>
              </a:solidFill>
              <a:hlinkClick xmlns:r="http://schemas.openxmlformats.org/officeDocument/2006/relationships" r:id="rId1">
                <a:extLst>
                  <a:ext uri="{A12FA001-AC4F-418D-AE19-62706E023703}">
                    <ahyp:hlinkClr xmlns="" xmlns:p="http://schemas.openxmlformats.org/presentationml/2006/main" xmlns:ahyp="http://schemas.microsoft.com/office/drawing/2018/hyperlinkcolor" xmlns:lc="http://schemas.openxmlformats.org/drawingml/2006/lockedCanvas" val="tx"/>
                  </a:ext>
                </a:extLst>
              </a:hlinkClick>
            </a:rPr>
            <a:t>Optom</a:t>
          </a:r>
          <a:r>
            <a:rPr lang="en-GB" sz="1400" dirty="0" smtClean="0">
              <a:solidFill>
                <a:schemeClr val="tx1"/>
              </a:solidFill>
              <a:hlinkClick xmlns:r="http://schemas.openxmlformats.org/officeDocument/2006/relationships" r:id="rId1">
                <a:extLst>
                  <a:ext uri="{A12FA001-AC4F-418D-AE19-62706E023703}">
                    <ahyp:hlinkClr xmlns="" xmlns:p="http://schemas.openxmlformats.org/presentationml/2006/main" xmlns:ahyp="http://schemas.microsoft.com/office/drawing/2018/hyperlinkcolor" xmlns:lc="http://schemas.openxmlformats.org/drawingml/2006/lockedCanvas" val="tx"/>
                  </a:ext>
                </a:extLst>
              </a:hlinkClick>
            </a:rPr>
            <a:t> </a:t>
          </a:r>
          <a:r>
            <a:rPr lang="en-GB" sz="1400" dirty="0" err="1" smtClean="0">
              <a:solidFill>
                <a:schemeClr val="tx1"/>
              </a:solidFill>
              <a:hlinkClick xmlns:r="http://schemas.openxmlformats.org/officeDocument/2006/relationships" r:id="rId1">
                <a:extLst>
                  <a:ext uri="{A12FA001-AC4F-418D-AE19-62706E023703}">
                    <ahyp:hlinkClr xmlns="" xmlns:p="http://schemas.openxmlformats.org/presentationml/2006/main" xmlns:ahyp="http://schemas.microsoft.com/office/drawing/2018/hyperlinkcolor" xmlns:lc="http://schemas.openxmlformats.org/drawingml/2006/lockedCanvas" val="tx"/>
                  </a:ext>
                </a:extLst>
              </a:hlinkClick>
            </a:rPr>
            <a:t>Onboarding</a:t>
          </a:r>
          <a:r>
            <a:rPr lang="en-GB" sz="1400" dirty="0" smtClean="0">
              <a:solidFill>
                <a:schemeClr val="tx1"/>
              </a:solidFill>
              <a:hlinkClick xmlns:r="http://schemas.openxmlformats.org/officeDocument/2006/relationships" r:id="rId1">
                <a:extLst>
                  <a:ext uri="{A12FA001-AC4F-418D-AE19-62706E023703}">
                    <ahyp:hlinkClr xmlns="" xmlns:p="http://schemas.openxmlformats.org/presentationml/2006/main" xmlns:ahyp="http://schemas.microsoft.com/office/drawing/2018/hyperlinkcolor" xmlns:lc="http://schemas.openxmlformats.org/drawingml/2006/lockedCanvas" val="tx"/>
                  </a:ext>
                </a:extLst>
              </a:hlinkClick>
            </a:rPr>
            <a:t> Guide</a:t>
          </a:r>
          <a:endParaRPr lang="en-GB" sz="1400" dirty="0">
            <a:solidFill>
              <a:schemeClr val="tx1"/>
            </a:solidFill>
          </a:endParaRPr>
        </a:p>
      </dgm:t>
    </dgm:pt>
    <dgm:pt modelId="{4390D148-A6B8-4740-B28D-C04E1C230494}" type="parTrans" cxnId="{C219D5BD-A6C8-4F39-B29F-4537BD7516BE}">
      <dgm:prSet/>
      <dgm:spPr/>
    </dgm:pt>
    <dgm:pt modelId="{B7EC713D-F444-45DB-BD73-8CBEDD6AE19C}" type="sibTrans" cxnId="{C219D5BD-A6C8-4F39-B29F-4537BD7516BE}">
      <dgm:prSet/>
      <dgm:spPr/>
    </dgm:pt>
    <dgm:pt modelId="{DA2660E6-8EFA-4DB4-87B6-F4498C3924E0}">
      <dgm:prSet custT="1"/>
      <dgm:spPr/>
      <dgm:t>
        <a:bodyPr/>
        <a:lstStyle/>
        <a:p>
          <a:pPr algn="ctr"/>
          <a:r>
            <a:rPr lang="en-GB" sz="1400" dirty="0" smtClean="0">
              <a:solidFill>
                <a:schemeClr val="tx1"/>
              </a:solidFill>
            </a:rPr>
            <a:t>This process can be started early when sites are ready</a:t>
          </a:r>
          <a:endParaRPr lang="en-GB" sz="1400" dirty="0">
            <a:solidFill>
              <a:schemeClr val="tx1"/>
            </a:solidFill>
          </a:endParaRPr>
        </a:p>
      </dgm:t>
    </dgm:pt>
    <dgm:pt modelId="{F45BE23A-523D-488F-80DD-55D86F3C0F7B}" type="parTrans" cxnId="{E12D4B82-BB84-40D5-A957-45083EFCEF22}">
      <dgm:prSet/>
      <dgm:spPr/>
    </dgm:pt>
    <dgm:pt modelId="{18AEF6CC-233F-4234-A03B-338037B83991}" type="sibTrans" cxnId="{E12D4B82-BB84-40D5-A957-45083EFCEF22}">
      <dgm:prSet/>
      <dgm:spPr/>
    </dgm:pt>
    <dgm:pt modelId="{87239675-7844-4B0F-8F54-B20DAC9EECA9}">
      <dgm:prSet custT="1"/>
      <dgm:spPr/>
      <dgm:t>
        <a:bodyPr/>
        <a:lstStyle/>
        <a:p>
          <a:pPr algn="ctr"/>
          <a:r>
            <a:rPr lang="en-GB" sz="1400" dirty="0" smtClean="0">
              <a:solidFill>
                <a:schemeClr val="tx1"/>
              </a:solidFill>
            </a:rPr>
            <a:t>Sites can register without DSPT or DPP, but will not be set live until these are completed</a:t>
          </a:r>
          <a:endParaRPr lang="en-GB" sz="1400" dirty="0">
            <a:solidFill>
              <a:schemeClr val="tx1"/>
            </a:solidFill>
          </a:endParaRPr>
        </a:p>
      </dgm:t>
    </dgm:pt>
    <dgm:pt modelId="{84285CE3-DE73-47BF-902C-6C2487353183}" type="parTrans" cxnId="{253E39E1-CF38-4A9D-B7EE-BAD6662006CC}">
      <dgm:prSet/>
      <dgm:spPr/>
    </dgm:pt>
    <dgm:pt modelId="{F9343770-9DD9-4986-BBA5-1BC7C5780F81}" type="sibTrans" cxnId="{253E39E1-CF38-4A9D-B7EE-BAD6662006CC}">
      <dgm:prSet/>
      <dgm:spPr/>
    </dgm:pt>
    <dgm:pt modelId="{59CA8EF9-1406-45E4-9D5E-A0448210162F}">
      <dgm:prSet phldrT="[Text]" custT="1"/>
      <dgm:spPr/>
      <dgm:t>
        <a:bodyPr/>
        <a:lstStyle/>
        <a:p>
          <a:pPr algn="ctr"/>
          <a:r>
            <a:rPr lang="en-GB" sz="1400" dirty="0" smtClean="0"/>
            <a:t>Sites are ‘stacked’ until  Go Live date </a:t>
          </a:r>
          <a:endParaRPr lang="en-GB" sz="1400" dirty="0"/>
        </a:p>
      </dgm:t>
    </dgm:pt>
    <dgm:pt modelId="{E309F439-F028-47EA-964F-AB54A232BE28}" type="parTrans" cxnId="{59D06942-E2E6-4C0D-A776-DCA48EA22F86}">
      <dgm:prSet/>
      <dgm:spPr/>
    </dgm:pt>
    <dgm:pt modelId="{E08C0A9E-02C1-4536-8971-1F62E2360347}" type="sibTrans" cxnId="{59D06942-E2E6-4C0D-A776-DCA48EA22F86}">
      <dgm:prSet/>
      <dgm:spPr/>
    </dgm:pt>
    <dgm:pt modelId="{A514FC0B-A999-4642-AC26-92D595DCA014}">
      <dgm:prSet phldrT="[Text]" custT="1"/>
      <dgm:spPr/>
      <dgm:t>
        <a:bodyPr/>
        <a:lstStyle/>
        <a:p>
          <a:pPr algn="ctr"/>
          <a:r>
            <a:rPr lang="en-GB" sz="1400" dirty="0" smtClean="0"/>
            <a:t>LOC leads will be given access to a practice tracker on project commencement</a:t>
          </a:r>
          <a:endParaRPr lang="en-GB" sz="1400" dirty="0"/>
        </a:p>
      </dgm:t>
    </dgm:pt>
    <dgm:pt modelId="{2E60D95C-B198-4321-B771-C2E37522F0BE}" type="parTrans" cxnId="{78C1D861-AFEA-42D5-8CE8-E947404B0A13}">
      <dgm:prSet/>
      <dgm:spPr/>
    </dgm:pt>
    <dgm:pt modelId="{AE6E4FEE-40DA-4EE8-9316-8B60032FE19F}" type="sibTrans" cxnId="{78C1D861-AFEA-42D5-8CE8-E947404B0A13}">
      <dgm:prSet/>
      <dgm:spPr/>
    </dgm:pt>
    <dgm:pt modelId="{93054E55-3829-4524-9B12-91BFA1B41965}">
      <dgm:prSet phldrT="[Text]" custT="1"/>
      <dgm:spPr/>
      <dgm:t>
        <a:bodyPr/>
        <a:lstStyle/>
        <a:p>
          <a:pPr algn="ctr"/>
          <a:r>
            <a:rPr lang="en-GB" sz="1400" dirty="0" smtClean="0"/>
            <a:t>Cinapsis will chase outstanding tasks for a beneficial joint approach</a:t>
          </a:r>
          <a:endParaRPr lang="en-GB" sz="1400" dirty="0"/>
        </a:p>
      </dgm:t>
    </dgm:pt>
    <dgm:pt modelId="{7846AFBE-8C3B-4A56-8980-286FA2B536D0}" type="parTrans" cxnId="{6E242448-7F00-45F3-918E-77639B885B07}">
      <dgm:prSet/>
      <dgm:spPr/>
    </dgm:pt>
    <dgm:pt modelId="{337853C9-838E-4EC1-89D8-61E98C6B4E38}" type="sibTrans" cxnId="{6E242448-7F00-45F3-918E-77639B885B07}">
      <dgm:prSet/>
      <dgm:spPr/>
    </dgm:pt>
    <dgm:pt modelId="{B17A294C-CC6C-4C86-A963-41685359768B}">
      <dgm:prSet custT="1"/>
      <dgm:spPr/>
      <dgm:t>
        <a:bodyPr/>
        <a:lstStyle/>
        <a:p>
          <a:pPr algn="ctr"/>
          <a:r>
            <a:rPr lang="en-GB" sz="1400" dirty="0" smtClean="0"/>
            <a:t>Cinapsis will inform sites they are live </a:t>
          </a:r>
          <a:endParaRPr lang="en-GB" sz="1400" dirty="0"/>
        </a:p>
      </dgm:t>
    </dgm:pt>
    <dgm:pt modelId="{B35F1AB5-3C59-4490-B26A-B6557B8CA844}" type="parTrans" cxnId="{113BEE8A-431B-4E0F-90CA-E0DB0F0BDB5D}">
      <dgm:prSet/>
      <dgm:spPr/>
    </dgm:pt>
    <dgm:pt modelId="{7FF3B3AF-68D3-44A9-9B9F-9F2443A2C0A9}" type="sibTrans" cxnId="{113BEE8A-431B-4E0F-90CA-E0DB0F0BDB5D}">
      <dgm:prSet/>
      <dgm:spPr/>
    </dgm:pt>
    <dgm:pt modelId="{13FA9F07-CBCE-4370-8E9F-7E5BEE4C72E3}">
      <dgm:prSet custT="1"/>
      <dgm:spPr/>
      <dgm:t>
        <a:bodyPr/>
        <a:lstStyle/>
        <a:p>
          <a:pPr algn="ctr"/>
          <a:r>
            <a:rPr lang="en-GB" sz="1400" dirty="0" smtClean="0"/>
            <a:t>Joined up communications to come from ICB, LOC and Cinapsis</a:t>
          </a:r>
          <a:endParaRPr lang="en-GB" sz="1400" dirty="0"/>
        </a:p>
      </dgm:t>
    </dgm:pt>
    <dgm:pt modelId="{ABD0F1AB-1C3B-44DA-AB98-002E5D55A1D3}" type="parTrans" cxnId="{8AAA2F70-4F71-42EF-8A99-B77B00DC65D1}">
      <dgm:prSet/>
      <dgm:spPr/>
    </dgm:pt>
    <dgm:pt modelId="{30E744B4-D2B1-491D-8DEA-DA8AB5E9CF8C}" type="sibTrans" cxnId="{8AAA2F70-4F71-42EF-8A99-B77B00DC65D1}">
      <dgm:prSet/>
      <dgm:spPr/>
    </dgm:pt>
    <dgm:pt modelId="{2795AB3C-8352-449A-AA8A-64038FA560F6}" type="pres">
      <dgm:prSet presAssocID="{AACE6EFD-FCD1-4CB3-A27F-6A349CC627EF}" presName="linearFlow" presStyleCnt="0">
        <dgm:presLayoutVars>
          <dgm:dir/>
          <dgm:animLvl val="lvl"/>
          <dgm:resizeHandles val="exact"/>
        </dgm:presLayoutVars>
      </dgm:prSet>
      <dgm:spPr/>
    </dgm:pt>
    <dgm:pt modelId="{2AAEDBCE-C3E0-4E91-8B04-ABB138F63308}" type="pres">
      <dgm:prSet presAssocID="{A65CA6B3-859D-46C5-BCF8-02989259A379}" presName="composite" presStyleCnt="0"/>
      <dgm:spPr/>
    </dgm:pt>
    <dgm:pt modelId="{3C1D3D6B-EE61-409C-8549-6E442AA99D03}" type="pres">
      <dgm:prSet presAssocID="{A65CA6B3-859D-46C5-BCF8-02989259A379}" presName="parentText" presStyleLbl="alignNode1" presStyleIdx="0" presStyleCnt="4">
        <dgm:presLayoutVars>
          <dgm:chMax val="1"/>
          <dgm:bulletEnabled val="1"/>
        </dgm:presLayoutVars>
      </dgm:prSet>
      <dgm:spPr/>
      <dgm:t>
        <a:bodyPr/>
        <a:lstStyle/>
        <a:p>
          <a:endParaRPr lang="en-GB"/>
        </a:p>
      </dgm:t>
    </dgm:pt>
    <dgm:pt modelId="{B63C7F4D-861F-4F31-87F6-9B30F1D3E74C}" type="pres">
      <dgm:prSet presAssocID="{A65CA6B3-859D-46C5-BCF8-02989259A379}" presName="descendantText" presStyleLbl="alignAcc1" presStyleIdx="0" presStyleCnt="4">
        <dgm:presLayoutVars>
          <dgm:bulletEnabled val="1"/>
        </dgm:presLayoutVars>
      </dgm:prSet>
      <dgm:spPr/>
      <dgm:t>
        <a:bodyPr/>
        <a:lstStyle/>
        <a:p>
          <a:endParaRPr lang="en-GB"/>
        </a:p>
      </dgm:t>
    </dgm:pt>
    <dgm:pt modelId="{DA9023D4-D566-4E02-B237-DD4FB3D26AD8}" type="pres">
      <dgm:prSet presAssocID="{A288917A-8448-4F42-9A83-C0C8F70DFB40}" presName="sp" presStyleCnt="0"/>
      <dgm:spPr/>
    </dgm:pt>
    <dgm:pt modelId="{2BABECE2-210A-471D-AFFC-8CECE8A85795}" type="pres">
      <dgm:prSet presAssocID="{26976693-8DD1-4721-892F-A89E0F3A7A5A}" presName="composite" presStyleCnt="0"/>
      <dgm:spPr/>
    </dgm:pt>
    <dgm:pt modelId="{82C471C7-F4AE-4B35-B1D9-B79B43C49AB4}" type="pres">
      <dgm:prSet presAssocID="{26976693-8DD1-4721-892F-A89E0F3A7A5A}" presName="parentText" presStyleLbl="alignNode1" presStyleIdx="1" presStyleCnt="4">
        <dgm:presLayoutVars>
          <dgm:chMax val="1"/>
          <dgm:bulletEnabled val="1"/>
        </dgm:presLayoutVars>
      </dgm:prSet>
      <dgm:spPr/>
      <dgm:t>
        <a:bodyPr/>
        <a:lstStyle/>
        <a:p>
          <a:endParaRPr lang="en-GB"/>
        </a:p>
      </dgm:t>
    </dgm:pt>
    <dgm:pt modelId="{19951AE1-F6E6-42D0-A2C8-0C68E4EC30B5}" type="pres">
      <dgm:prSet presAssocID="{26976693-8DD1-4721-892F-A89E0F3A7A5A}" presName="descendantText" presStyleLbl="alignAcc1" presStyleIdx="1" presStyleCnt="4">
        <dgm:presLayoutVars>
          <dgm:bulletEnabled val="1"/>
        </dgm:presLayoutVars>
      </dgm:prSet>
      <dgm:spPr/>
      <dgm:t>
        <a:bodyPr/>
        <a:lstStyle/>
        <a:p>
          <a:endParaRPr lang="en-GB"/>
        </a:p>
      </dgm:t>
    </dgm:pt>
    <dgm:pt modelId="{A77B5A8F-06F5-4F20-A3D5-12C78F930B14}" type="pres">
      <dgm:prSet presAssocID="{33A21FDF-FFFF-4AAA-A33A-6D6763C8DE74}" presName="sp" presStyleCnt="0"/>
      <dgm:spPr/>
    </dgm:pt>
    <dgm:pt modelId="{FDDB01D1-E53F-489B-A566-6F3EF49C028D}" type="pres">
      <dgm:prSet presAssocID="{49E2446C-E065-4126-A12B-75C45539CC49}" presName="composite" presStyleCnt="0"/>
      <dgm:spPr/>
    </dgm:pt>
    <dgm:pt modelId="{FC6F1E86-E533-4867-A1BE-A05952808536}" type="pres">
      <dgm:prSet presAssocID="{49E2446C-E065-4126-A12B-75C45539CC49}" presName="parentText" presStyleLbl="alignNode1" presStyleIdx="2" presStyleCnt="4">
        <dgm:presLayoutVars>
          <dgm:chMax val="1"/>
          <dgm:bulletEnabled val="1"/>
        </dgm:presLayoutVars>
      </dgm:prSet>
      <dgm:spPr/>
      <dgm:t>
        <a:bodyPr/>
        <a:lstStyle/>
        <a:p>
          <a:endParaRPr lang="en-GB"/>
        </a:p>
      </dgm:t>
    </dgm:pt>
    <dgm:pt modelId="{182A426B-8B17-41FD-9A7A-CB163C6F0B3B}" type="pres">
      <dgm:prSet presAssocID="{49E2446C-E065-4126-A12B-75C45539CC49}" presName="descendantText" presStyleLbl="alignAcc1" presStyleIdx="2" presStyleCnt="4">
        <dgm:presLayoutVars>
          <dgm:bulletEnabled val="1"/>
        </dgm:presLayoutVars>
      </dgm:prSet>
      <dgm:spPr/>
      <dgm:t>
        <a:bodyPr/>
        <a:lstStyle/>
        <a:p>
          <a:endParaRPr lang="en-GB"/>
        </a:p>
      </dgm:t>
    </dgm:pt>
    <dgm:pt modelId="{DF08DE68-A169-4D4F-8030-E726ED3172C4}" type="pres">
      <dgm:prSet presAssocID="{26859639-F7C5-4BCD-AEC8-C0CFC0D277FA}" presName="sp" presStyleCnt="0"/>
      <dgm:spPr/>
    </dgm:pt>
    <dgm:pt modelId="{A74198F8-7AF9-41BA-97A6-D1EEDFF3A287}" type="pres">
      <dgm:prSet presAssocID="{EEC80B0A-002D-4BCF-92D1-1B6BCB60F173}" presName="composite" presStyleCnt="0"/>
      <dgm:spPr/>
    </dgm:pt>
    <dgm:pt modelId="{56C84D4A-6ADC-4B49-8914-02FDDCD66DB3}" type="pres">
      <dgm:prSet presAssocID="{EEC80B0A-002D-4BCF-92D1-1B6BCB60F173}" presName="parentText" presStyleLbl="alignNode1" presStyleIdx="3" presStyleCnt="4">
        <dgm:presLayoutVars>
          <dgm:chMax val="1"/>
          <dgm:bulletEnabled val="1"/>
        </dgm:presLayoutVars>
      </dgm:prSet>
      <dgm:spPr/>
      <dgm:t>
        <a:bodyPr/>
        <a:lstStyle/>
        <a:p>
          <a:endParaRPr lang="en-GB"/>
        </a:p>
      </dgm:t>
    </dgm:pt>
    <dgm:pt modelId="{6DB29048-AF61-4712-BE47-9BD04BC3083A}" type="pres">
      <dgm:prSet presAssocID="{EEC80B0A-002D-4BCF-92D1-1B6BCB60F173}" presName="descendantText" presStyleLbl="alignAcc1" presStyleIdx="3" presStyleCnt="4">
        <dgm:presLayoutVars>
          <dgm:bulletEnabled val="1"/>
        </dgm:presLayoutVars>
      </dgm:prSet>
      <dgm:spPr/>
      <dgm:t>
        <a:bodyPr/>
        <a:lstStyle/>
        <a:p>
          <a:endParaRPr lang="en-GB"/>
        </a:p>
      </dgm:t>
    </dgm:pt>
  </dgm:ptLst>
  <dgm:cxnLst>
    <dgm:cxn modelId="{C0059F2E-5CB0-4489-9029-A8A7C4CF5B16}" type="presOf" srcId="{085BEB6E-4AFE-4AFC-83FB-61099F935B51}" destId="{B63C7F4D-861F-4F31-87F6-9B30F1D3E74C}" srcOrd="0" destOrd="1" presId="urn:microsoft.com/office/officeart/2005/8/layout/chevron2"/>
    <dgm:cxn modelId="{59D06942-E2E6-4C0D-A776-DCA48EA22F86}" srcId="{49E2446C-E065-4126-A12B-75C45539CC49}" destId="{59CA8EF9-1406-45E4-9D5E-A0448210162F}" srcOrd="1" destOrd="0" parTransId="{E309F439-F028-47EA-964F-AB54A232BE28}" sibTransId="{E08C0A9E-02C1-4536-8971-1F62E2360347}"/>
    <dgm:cxn modelId="{807C91AB-A9D9-4D3C-8455-88B084CD3F45}" type="presOf" srcId="{EEC80B0A-002D-4BCF-92D1-1B6BCB60F173}" destId="{56C84D4A-6ADC-4B49-8914-02FDDCD66DB3}" srcOrd="0" destOrd="0" presId="urn:microsoft.com/office/officeart/2005/8/layout/chevron2"/>
    <dgm:cxn modelId="{837968D2-36C8-4D68-A4A9-EDA3D0E21D1B}" type="presOf" srcId="{60BBE1F9-6B61-46F0-B438-CC9BEA8F1597}" destId="{B63C7F4D-861F-4F31-87F6-9B30F1D3E74C}" srcOrd="0" destOrd="3" presId="urn:microsoft.com/office/officeart/2005/8/layout/chevron2"/>
    <dgm:cxn modelId="{D4D7A7BE-6C8A-48B2-9580-22C2432F1705}" srcId="{A65CA6B3-859D-46C5-BCF8-02989259A379}" destId="{C4CDAEBF-A79D-44B1-9E8E-20AAEC5EF4E7}" srcOrd="2" destOrd="0" parTransId="{DAC48D33-9135-48B0-B318-7CF9A6D9CC1A}" sibTransId="{CD79FAE0-EDDC-41BD-B583-ED83A54AFCE9}"/>
    <dgm:cxn modelId="{70C70171-5919-4E9D-AE9F-0BA0F0C39FE8}" type="presOf" srcId="{59CA8EF9-1406-45E4-9D5E-A0448210162F}" destId="{182A426B-8B17-41FD-9A7A-CB163C6F0B3B}" srcOrd="0" destOrd="1" presId="urn:microsoft.com/office/officeart/2005/8/layout/chevron2"/>
    <dgm:cxn modelId="{4509624C-93BB-4532-AD57-5D82528687A6}" srcId="{A65CA6B3-859D-46C5-BCF8-02989259A379}" destId="{60BBE1F9-6B61-46F0-B438-CC9BEA8F1597}" srcOrd="3" destOrd="0" parTransId="{C0D087E9-BC43-45D7-845D-08ADFBFC2594}" sibTransId="{64DCF6E3-9ADE-4472-B527-CC17C623BB9D}"/>
    <dgm:cxn modelId="{676840CC-35E6-43AC-AD0D-7732A94A86E1}" type="presOf" srcId="{93054E55-3829-4524-9B12-91BFA1B41965}" destId="{182A426B-8B17-41FD-9A7A-CB163C6F0B3B}" srcOrd="0" destOrd="3" presId="urn:microsoft.com/office/officeart/2005/8/layout/chevron2"/>
    <dgm:cxn modelId="{C219D5BD-A6C8-4F39-B29F-4537BD7516BE}" srcId="{26976693-8DD1-4721-892F-A89E0F3A7A5A}" destId="{8A895599-D416-4365-8B01-401A5D7F269E}" srcOrd="1" destOrd="0" parTransId="{4390D148-A6B8-4740-B28D-C04E1C230494}" sibTransId="{B7EC713D-F444-45DB-BD73-8CBEDD6AE19C}"/>
    <dgm:cxn modelId="{6E242448-7F00-45F3-918E-77639B885B07}" srcId="{49E2446C-E065-4126-A12B-75C45539CC49}" destId="{93054E55-3829-4524-9B12-91BFA1B41965}" srcOrd="3" destOrd="0" parTransId="{7846AFBE-8C3B-4A56-8980-286FA2B536D0}" sibTransId="{337853C9-838E-4EC1-89D8-61E98C6B4E38}"/>
    <dgm:cxn modelId="{159BADC7-A011-4F62-8670-0EDD2D22D4FA}" type="presOf" srcId="{49E2446C-E065-4126-A12B-75C45539CC49}" destId="{FC6F1E86-E533-4867-A1BE-A05952808536}" srcOrd="0" destOrd="0" presId="urn:microsoft.com/office/officeart/2005/8/layout/chevron2"/>
    <dgm:cxn modelId="{DC7CDECD-B69B-4678-81DA-2649629A7233}" type="presOf" srcId="{B07564B2-CD4B-4A85-BB5B-557B15F3AB43}" destId="{19951AE1-F6E6-42D0-A2C8-0C68E4EC30B5}" srcOrd="0" destOrd="0" presId="urn:microsoft.com/office/officeart/2005/8/layout/chevron2"/>
    <dgm:cxn modelId="{77D0803C-5D75-4781-B0FF-1C987D59FFB2}" type="presOf" srcId="{A514FC0B-A999-4642-AC26-92D595DCA014}" destId="{182A426B-8B17-41FD-9A7A-CB163C6F0B3B}" srcOrd="0" destOrd="2" presId="urn:microsoft.com/office/officeart/2005/8/layout/chevron2"/>
    <dgm:cxn modelId="{78C1D861-AFEA-42D5-8CE8-E947404B0A13}" srcId="{49E2446C-E065-4126-A12B-75C45539CC49}" destId="{A514FC0B-A999-4642-AC26-92D595DCA014}" srcOrd="2" destOrd="0" parTransId="{2E60D95C-B198-4321-B771-C2E37522F0BE}" sibTransId="{AE6E4FEE-40DA-4EE8-9316-8B60032FE19F}"/>
    <dgm:cxn modelId="{DC418490-72BF-4C08-A251-37E2D0DD2330}" srcId="{AACE6EFD-FCD1-4CB3-A27F-6A349CC627EF}" destId="{49E2446C-E065-4126-A12B-75C45539CC49}" srcOrd="2" destOrd="0" parTransId="{AD76C000-F144-424C-9420-29A88B747930}" sibTransId="{26859639-F7C5-4BCD-AEC8-C0CFC0D277FA}"/>
    <dgm:cxn modelId="{F846E3F3-D577-4B0A-9835-13BF1ACD82B3}" srcId="{AACE6EFD-FCD1-4CB3-A27F-6A349CC627EF}" destId="{26976693-8DD1-4721-892F-A89E0F3A7A5A}" srcOrd="1" destOrd="0" parTransId="{EA8E6186-7F2A-4BB0-92E7-CA5964682C21}" sibTransId="{33A21FDF-FFFF-4AAA-A33A-6D6763C8DE74}"/>
    <dgm:cxn modelId="{113BEE8A-431B-4E0F-90CA-E0DB0F0BDB5D}" srcId="{EEC80B0A-002D-4BCF-92D1-1B6BCB60F173}" destId="{B17A294C-CC6C-4C86-A963-41685359768B}" srcOrd="0" destOrd="0" parTransId="{B35F1AB5-3C59-4490-B26A-B6557B8CA844}" sibTransId="{7FF3B3AF-68D3-44A9-9B9F-9F2443A2C0A9}"/>
    <dgm:cxn modelId="{F9603617-F5AA-4D07-BCF0-EC97840E433E}" type="presOf" srcId="{AACE6EFD-FCD1-4CB3-A27F-6A349CC627EF}" destId="{2795AB3C-8352-449A-AA8A-64038FA560F6}" srcOrd="0" destOrd="0" presId="urn:microsoft.com/office/officeart/2005/8/layout/chevron2"/>
    <dgm:cxn modelId="{87DC1BFF-C746-4334-9D48-447FFDB4CC0C}" srcId="{26976693-8DD1-4721-892F-A89E0F3A7A5A}" destId="{B07564B2-CD4B-4A85-BB5B-557B15F3AB43}" srcOrd="0" destOrd="0" parTransId="{A487FB8B-051B-4F02-849D-A5E251CB7A27}" sibTransId="{B1956EE6-82A7-4D59-AFAD-9906574CFF82}"/>
    <dgm:cxn modelId="{253E39E1-CF38-4A9D-B7EE-BAD6662006CC}" srcId="{26976693-8DD1-4721-892F-A89E0F3A7A5A}" destId="{87239675-7844-4B0F-8F54-B20DAC9EECA9}" srcOrd="3" destOrd="0" parTransId="{84285CE3-DE73-47BF-902C-6C2487353183}" sibTransId="{F9343770-9DD9-4986-BBA5-1BC7C5780F81}"/>
    <dgm:cxn modelId="{3F0B2D1E-1829-4E9B-81A5-A8BAC9D37E54}" type="presOf" srcId="{13FA9F07-CBCE-4370-8E9F-7E5BEE4C72E3}" destId="{6DB29048-AF61-4712-BE47-9BD04BC3083A}" srcOrd="0" destOrd="1" presId="urn:microsoft.com/office/officeart/2005/8/layout/chevron2"/>
    <dgm:cxn modelId="{61D6C54D-72E9-4109-95AA-E7CCB0CD0DFF}" srcId="{AACE6EFD-FCD1-4CB3-A27F-6A349CC627EF}" destId="{A65CA6B3-859D-46C5-BCF8-02989259A379}" srcOrd="0" destOrd="0" parTransId="{EBB11936-15CF-4814-9C55-5093C39A03DC}" sibTransId="{A288917A-8448-4F42-9A83-C0C8F70DFB40}"/>
    <dgm:cxn modelId="{3068B070-662D-4291-9C4B-B14551880FEA}" type="presOf" srcId="{71AEEEDB-F862-4BB0-8160-3C4D95BB9980}" destId="{B63C7F4D-861F-4F31-87F6-9B30F1D3E74C}" srcOrd="0" destOrd="0" presId="urn:microsoft.com/office/officeart/2005/8/layout/chevron2"/>
    <dgm:cxn modelId="{3C0C0867-6401-4E8D-A59E-2B8AC03177B6}" type="presOf" srcId="{DA2660E6-8EFA-4DB4-87B6-F4498C3924E0}" destId="{19951AE1-F6E6-42D0-A2C8-0C68E4EC30B5}" srcOrd="0" destOrd="2" presId="urn:microsoft.com/office/officeart/2005/8/layout/chevron2"/>
    <dgm:cxn modelId="{30E8DB54-25FA-4F93-9A1E-BEED4D918BAA}" type="presOf" srcId="{26976693-8DD1-4721-892F-A89E0F3A7A5A}" destId="{82C471C7-F4AE-4B35-B1D9-B79B43C49AB4}" srcOrd="0" destOrd="0" presId="urn:microsoft.com/office/officeart/2005/8/layout/chevron2"/>
    <dgm:cxn modelId="{453A7DA8-D966-4583-B904-1384B7B1537E}" srcId="{AACE6EFD-FCD1-4CB3-A27F-6A349CC627EF}" destId="{EEC80B0A-002D-4BCF-92D1-1B6BCB60F173}" srcOrd="3" destOrd="0" parTransId="{F72A4126-1BB5-415D-8E95-B214BA3B2E50}" sibTransId="{B865CF07-B53F-41A3-BF75-95823A5F299E}"/>
    <dgm:cxn modelId="{E3F54E3E-9B0C-4747-87C4-2D0194712ECC}" srcId="{A65CA6B3-859D-46C5-BCF8-02989259A379}" destId="{71AEEEDB-F862-4BB0-8160-3C4D95BB9980}" srcOrd="0" destOrd="0" parTransId="{061EBA5D-91A2-416C-8596-96620AF0923A}" sibTransId="{28B7B9CD-625A-4DCD-B9B7-5B8301FF06B3}"/>
    <dgm:cxn modelId="{BAF3A536-03C5-4A10-93A1-0C705B8F6F8A}" type="presOf" srcId="{8A895599-D416-4365-8B01-401A5D7F269E}" destId="{19951AE1-F6E6-42D0-A2C8-0C68E4EC30B5}" srcOrd="0" destOrd="1" presId="urn:microsoft.com/office/officeart/2005/8/layout/chevron2"/>
    <dgm:cxn modelId="{2CAF7388-7748-4CC6-B5E6-61430446DBD9}" srcId="{49E2446C-E065-4126-A12B-75C45539CC49}" destId="{F1D034DA-04AE-41C6-BA9F-B22935A02709}" srcOrd="0" destOrd="0" parTransId="{E9195023-C444-4519-9A5C-10D4E5DF3EDA}" sibTransId="{F410B3C0-8F79-4F21-B9B4-822456E523DD}"/>
    <dgm:cxn modelId="{B7BDF093-5234-473E-A455-F60A57D83CA6}" srcId="{A65CA6B3-859D-46C5-BCF8-02989259A379}" destId="{085BEB6E-4AFE-4AFC-83FB-61099F935B51}" srcOrd="1" destOrd="0" parTransId="{61C73D43-44E0-43F2-9CAD-8EADDE0BCE51}" sibTransId="{84954C03-1D55-424C-B716-3F384AA17AF7}"/>
    <dgm:cxn modelId="{CF8857A9-0729-47DD-9C86-D8AA7157EF4D}" type="presOf" srcId="{C4CDAEBF-A79D-44B1-9E8E-20AAEC5EF4E7}" destId="{B63C7F4D-861F-4F31-87F6-9B30F1D3E74C}" srcOrd="0" destOrd="2" presId="urn:microsoft.com/office/officeart/2005/8/layout/chevron2"/>
    <dgm:cxn modelId="{EC5384BF-1285-41A4-B790-207CC9780626}" type="presOf" srcId="{B17A294C-CC6C-4C86-A963-41685359768B}" destId="{6DB29048-AF61-4712-BE47-9BD04BC3083A}" srcOrd="0" destOrd="0" presId="urn:microsoft.com/office/officeart/2005/8/layout/chevron2"/>
    <dgm:cxn modelId="{65FF2512-5918-42FB-8B0E-7F76991F00FA}" type="presOf" srcId="{A65CA6B3-859D-46C5-BCF8-02989259A379}" destId="{3C1D3D6B-EE61-409C-8549-6E442AA99D03}" srcOrd="0" destOrd="0" presId="urn:microsoft.com/office/officeart/2005/8/layout/chevron2"/>
    <dgm:cxn modelId="{E12D4B82-BB84-40D5-A957-45083EFCEF22}" srcId="{26976693-8DD1-4721-892F-A89E0F3A7A5A}" destId="{DA2660E6-8EFA-4DB4-87B6-F4498C3924E0}" srcOrd="2" destOrd="0" parTransId="{F45BE23A-523D-488F-80DD-55D86F3C0F7B}" sibTransId="{18AEF6CC-233F-4234-A03B-338037B83991}"/>
    <dgm:cxn modelId="{8AAA2F70-4F71-42EF-8A99-B77B00DC65D1}" srcId="{EEC80B0A-002D-4BCF-92D1-1B6BCB60F173}" destId="{13FA9F07-CBCE-4370-8E9F-7E5BEE4C72E3}" srcOrd="1" destOrd="0" parTransId="{ABD0F1AB-1C3B-44DA-AB98-002E5D55A1D3}" sibTransId="{30E744B4-D2B1-491D-8DEA-DA8AB5E9CF8C}"/>
    <dgm:cxn modelId="{BC62BBD5-8AFF-425F-8F7E-6E17E44825C3}" type="presOf" srcId="{F1D034DA-04AE-41C6-BA9F-B22935A02709}" destId="{182A426B-8B17-41FD-9A7A-CB163C6F0B3B}" srcOrd="0" destOrd="0" presId="urn:microsoft.com/office/officeart/2005/8/layout/chevron2"/>
    <dgm:cxn modelId="{CB6E0FAB-9997-4894-AEEF-1B4355A43EA0}" type="presOf" srcId="{87239675-7844-4B0F-8F54-B20DAC9EECA9}" destId="{19951AE1-F6E6-42D0-A2C8-0C68E4EC30B5}" srcOrd="0" destOrd="3" presId="urn:microsoft.com/office/officeart/2005/8/layout/chevron2"/>
    <dgm:cxn modelId="{3F294E34-EB7F-44DF-B6B0-BB9D62F31B5C}" type="presParOf" srcId="{2795AB3C-8352-449A-AA8A-64038FA560F6}" destId="{2AAEDBCE-C3E0-4E91-8B04-ABB138F63308}" srcOrd="0" destOrd="0" presId="urn:microsoft.com/office/officeart/2005/8/layout/chevron2"/>
    <dgm:cxn modelId="{C3B9ABE2-5398-4CA2-8126-FEB5CDFF0E85}" type="presParOf" srcId="{2AAEDBCE-C3E0-4E91-8B04-ABB138F63308}" destId="{3C1D3D6B-EE61-409C-8549-6E442AA99D03}" srcOrd="0" destOrd="0" presId="urn:microsoft.com/office/officeart/2005/8/layout/chevron2"/>
    <dgm:cxn modelId="{A991D2CB-ACE4-4A85-A860-A6D0D0284BB8}" type="presParOf" srcId="{2AAEDBCE-C3E0-4E91-8B04-ABB138F63308}" destId="{B63C7F4D-861F-4F31-87F6-9B30F1D3E74C}" srcOrd="1" destOrd="0" presId="urn:microsoft.com/office/officeart/2005/8/layout/chevron2"/>
    <dgm:cxn modelId="{E03928E4-CAD7-4923-8345-6233B4F92C0B}" type="presParOf" srcId="{2795AB3C-8352-449A-AA8A-64038FA560F6}" destId="{DA9023D4-D566-4E02-B237-DD4FB3D26AD8}" srcOrd="1" destOrd="0" presId="urn:microsoft.com/office/officeart/2005/8/layout/chevron2"/>
    <dgm:cxn modelId="{6CD508A2-E674-4AFA-8A4F-BC5C728CC904}" type="presParOf" srcId="{2795AB3C-8352-449A-AA8A-64038FA560F6}" destId="{2BABECE2-210A-471D-AFFC-8CECE8A85795}" srcOrd="2" destOrd="0" presId="urn:microsoft.com/office/officeart/2005/8/layout/chevron2"/>
    <dgm:cxn modelId="{98FB9444-D41E-4586-BC90-24B8C8C87A1B}" type="presParOf" srcId="{2BABECE2-210A-471D-AFFC-8CECE8A85795}" destId="{82C471C7-F4AE-4B35-B1D9-B79B43C49AB4}" srcOrd="0" destOrd="0" presId="urn:microsoft.com/office/officeart/2005/8/layout/chevron2"/>
    <dgm:cxn modelId="{FEBEC3C5-054B-42CE-8D04-8A157485E484}" type="presParOf" srcId="{2BABECE2-210A-471D-AFFC-8CECE8A85795}" destId="{19951AE1-F6E6-42D0-A2C8-0C68E4EC30B5}" srcOrd="1" destOrd="0" presId="urn:microsoft.com/office/officeart/2005/8/layout/chevron2"/>
    <dgm:cxn modelId="{CA9F1901-84BE-4EBF-AADE-BC5F513919AD}" type="presParOf" srcId="{2795AB3C-8352-449A-AA8A-64038FA560F6}" destId="{A77B5A8F-06F5-4F20-A3D5-12C78F930B14}" srcOrd="3" destOrd="0" presId="urn:microsoft.com/office/officeart/2005/8/layout/chevron2"/>
    <dgm:cxn modelId="{F96B673C-EB11-491D-896F-E37C6D5DD64D}" type="presParOf" srcId="{2795AB3C-8352-449A-AA8A-64038FA560F6}" destId="{FDDB01D1-E53F-489B-A566-6F3EF49C028D}" srcOrd="4" destOrd="0" presId="urn:microsoft.com/office/officeart/2005/8/layout/chevron2"/>
    <dgm:cxn modelId="{F00FBA6D-85EB-459C-B6A2-81B8C3410057}" type="presParOf" srcId="{FDDB01D1-E53F-489B-A566-6F3EF49C028D}" destId="{FC6F1E86-E533-4867-A1BE-A05952808536}" srcOrd="0" destOrd="0" presId="urn:microsoft.com/office/officeart/2005/8/layout/chevron2"/>
    <dgm:cxn modelId="{AC20CA18-32C8-4BEF-9A51-71B04CBEDBC5}" type="presParOf" srcId="{FDDB01D1-E53F-489B-A566-6F3EF49C028D}" destId="{182A426B-8B17-41FD-9A7A-CB163C6F0B3B}" srcOrd="1" destOrd="0" presId="urn:microsoft.com/office/officeart/2005/8/layout/chevron2"/>
    <dgm:cxn modelId="{87173120-45BA-4D2D-B294-43B596DDACD2}" type="presParOf" srcId="{2795AB3C-8352-449A-AA8A-64038FA560F6}" destId="{DF08DE68-A169-4D4F-8030-E726ED3172C4}" srcOrd="5" destOrd="0" presId="urn:microsoft.com/office/officeart/2005/8/layout/chevron2"/>
    <dgm:cxn modelId="{2DC01FBE-BBE0-4D8A-BD4A-7027EA09D6E9}" type="presParOf" srcId="{2795AB3C-8352-449A-AA8A-64038FA560F6}" destId="{A74198F8-7AF9-41BA-97A6-D1EEDFF3A287}" srcOrd="6" destOrd="0" presId="urn:microsoft.com/office/officeart/2005/8/layout/chevron2"/>
    <dgm:cxn modelId="{876D0563-89D5-4FB2-83BF-C0225BC91348}" type="presParOf" srcId="{A74198F8-7AF9-41BA-97A6-D1EEDFF3A287}" destId="{56C84D4A-6ADC-4B49-8914-02FDDCD66DB3}" srcOrd="0" destOrd="0" presId="urn:microsoft.com/office/officeart/2005/8/layout/chevron2"/>
    <dgm:cxn modelId="{875B3623-4049-4960-997D-3CA578C4B918}" type="presParOf" srcId="{A74198F8-7AF9-41BA-97A6-D1EEDFF3A287}" destId="{6DB29048-AF61-4712-BE47-9BD04BC3083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8E96B6-A4FC-466B-8735-71349C09428E}" type="doc">
      <dgm:prSet loTypeId="urn:microsoft.com/office/officeart/2005/8/layout/hierarchy2" loCatId="hierarchy" qsTypeId="urn:microsoft.com/office/officeart/2005/8/quickstyle/simple1" qsCatId="simple" csTypeId="urn:microsoft.com/office/officeart/2005/8/colors/accent1_1" csCatId="accent1" phldr="1"/>
      <dgm:spPr/>
      <dgm:t>
        <a:bodyPr/>
        <a:lstStyle/>
        <a:p>
          <a:endParaRPr lang="en-GB"/>
        </a:p>
      </dgm:t>
    </dgm:pt>
    <dgm:pt modelId="{ED7A4C3F-7E2C-410E-8F5B-B93C5D9843A7}" type="asst">
      <dgm:prSet phldrT="[Text]" custT="1"/>
      <dgm:spPr>
        <a:solidFill>
          <a:srgbClr val="99FF99"/>
        </a:solidFill>
      </dgm:spPr>
      <dgm:t>
        <a:bodyPr/>
        <a:lstStyle/>
        <a:p>
          <a:r>
            <a:rPr lang="en-GB" sz="1000" dirty="0" smtClean="0"/>
            <a:t>Routine</a:t>
          </a:r>
          <a:endParaRPr lang="en-GB" sz="1000" dirty="0"/>
        </a:p>
      </dgm:t>
    </dgm:pt>
    <dgm:pt modelId="{1142B766-AA35-4614-A502-174D73F05E87}" type="parTrans" cxnId="{E9D7438D-E4AB-474A-9729-C0F1CF930FF5}">
      <dgm:prSet/>
      <dgm:spPr/>
      <dgm:t>
        <a:bodyPr/>
        <a:lstStyle/>
        <a:p>
          <a:endParaRPr lang="en-GB"/>
        </a:p>
      </dgm:t>
    </dgm:pt>
    <dgm:pt modelId="{8B74BB58-9BEB-4590-9143-4670AABD6C9C}" type="sibTrans" cxnId="{E9D7438D-E4AB-474A-9729-C0F1CF930FF5}">
      <dgm:prSet/>
      <dgm:spPr/>
      <dgm:t>
        <a:bodyPr/>
        <a:lstStyle/>
        <a:p>
          <a:endParaRPr lang="en-GB"/>
        </a:p>
      </dgm:t>
    </dgm:pt>
    <dgm:pt modelId="{FD767117-0756-486B-8A82-24272B418956}">
      <dgm:prSet phldrT="[Text]" custT="1"/>
      <dgm:spPr>
        <a:solidFill>
          <a:schemeClr val="accent1">
            <a:lumMod val="40000"/>
            <a:lumOff val="60000"/>
          </a:schemeClr>
        </a:solidFill>
      </dgm:spPr>
      <dgm:t>
        <a:bodyPr/>
        <a:lstStyle/>
        <a:p>
          <a:r>
            <a:rPr lang="en-GB" sz="1000" dirty="0" smtClean="0"/>
            <a:t>Referral required for patient and input to Cinapsis by optical practice</a:t>
          </a:r>
          <a:endParaRPr lang="en-GB" sz="1000" dirty="0"/>
        </a:p>
      </dgm:t>
    </dgm:pt>
    <dgm:pt modelId="{08A005A8-E865-483E-9ADF-3B847B9F04A7}" type="parTrans" cxnId="{F2EACA84-50E1-496E-8264-38EE745EC926}">
      <dgm:prSet/>
      <dgm:spPr/>
      <dgm:t>
        <a:bodyPr/>
        <a:lstStyle/>
        <a:p>
          <a:endParaRPr lang="en-GB"/>
        </a:p>
      </dgm:t>
    </dgm:pt>
    <dgm:pt modelId="{C24E960A-20EC-40D9-B4FF-114B5B4D1036}" type="sibTrans" cxnId="{F2EACA84-50E1-496E-8264-38EE745EC926}">
      <dgm:prSet/>
      <dgm:spPr/>
      <dgm:t>
        <a:bodyPr/>
        <a:lstStyle/>
        <a:p>
          <a:endParaRPr lang="en-GB"/>
        </a:p>
      </dgm:t>
    </dgm:pt>
    <dgm:pt modelId="{B83018EE-C221-4C07-85FF-0EA16C807578}" type="asst">
      <dgm:prSet phldrT="[Text]" custT="1"/>
      <dgm:spPr>
        <a:solidFill>
          <a:srgbClr val="FFFF99"/>
        </a:solidFill>
      </dgm:spPr>
      <dgm:t>
        <a:bodyPr/>
        <a:lstStyle/>
        <a:p>
          <a:r>
            <a:rPr lang="en-GB" sz="1000" dirty="0" smtClean="0"/>
            <a:t>Urgent</a:t>
          </a:r>
          <a:endParaRPr lang="en-GB" sz="1000" dirty="0"/>
        </a:p>
      </dgm:t>
    </dgm:pt>
    <dgm:pt modelId="{AE1D951E-BA14-4D8C-83FC-FED4C6A9A754}" type="parTrans" cxnId="{65202891-1455-4467-A745-3B9286ACE7B6}">
      <dgm:prSet/>
      <dgm:spPr/>
      <dgm:t>
        <a:bodyPr/>
        <a:lstStyle/>
        <a:p>
          <a:endParaRPr lang="en-GB"/>
        </a:p>
      </dgm:t>
    </dgm:pt>
    <dgm:pt modelId="{8AA638BD-4B84-48C4-A447-36FD5D6310A8}" type="sibTrans" cxnId="{65202891-1455-4467-A745-3B9286ACE7B6}">
      <dgm:prSet/>
      <dgm:spPr/>
      <dgm:t>
        <a:bodyPr/>
        <a:lstStyle/>
        <a:p>
          <a:endParaRPr lang="en-GB"/>
        </a:p>
      </dgm:t>
    </dgm:pt>
    <dgm:pt modelId="{F686F7FA-4347-4493-9AD5-FCBB6F8D3BE4}" type="asst">
      <dgm:prSet phldrT="[Text]" custT="1"/>
      <dgm:spPr>
        <a:solidFill>
          <a:srgbClr val="FFC9C9"/>
        </a:solidFill>
      </dgm:spPr>
      <dgm:t>
        <a:bodyPr/>
        <a:lstStyle/>
        <a:p>
          <a:r>
            <a:rPr lang="en-GB" sz="1000" dirty="0" smtClean="0"/>
            <a:t>Eye</a:t>
          </a:r>
          <a:r>
            <a:rPr lang="en-GB" sz="500" dirty="0" smtClean="0"/>
            <a:t> </a:t>
          </a:r>
          <a:r>
            <a:rPr lang="en-GB" sz="1000" dirty="0" smtClean="0"/>
            <a:t>Casualty</a:t>
          </a:r>
          <a:endParaRPr lang="en-GB" sz="1000" dirty="0"/>
        </a:p>
      </dgm:t>
    </dgm:pt>
    <dgm:pt modelId="{179853ED-6C42-47F6-802B-D519E046C392}" type="parTrans" cxnId="{5AF1BDB7-506C-4AA3-96CD-D2157C49E199}">
      <dgm:prSet/>
      <dgm:spPr/>
      <dgm:t>
        <a:bodyPr/>
        <a:lstStyle/>
        <a:p>
          <a:endParaRPr lang="en-GB"/>
        </a:p>
      </dgm:t>
    </dgm:pt>
    <dgm:pt modelId="{5AD4F8C1-D39C-4FFC-A446-A17AC7383872}" type="sibTrans" cxnId="{5AF1BDB7-506C-4AA3-96CD-D2157C49E199}">
      <dgm:prSet/>
      <dgm:spPr/>
      <dgm:t>
        <a:bodyPr/>
        <a:lstStyle/>
        <a:p>
          <a:endParaRPr lang="en-GB"/>
        </a:p>
      </dgm:t>
    </dgm:pt>
    <dgm:pt modelId="{07963682-D1C4-4972-AAAC-B638168F756A}" type="asst">
      <dgm:prSet phldrT="[Text]" custT="1"/>
      <dgm:spPr>
        <a:solidFill>
          <a:srgbClr val="99FF99"/>
        </a:solidFill>
      </dgm:spPr>
      <dgm:t>
        <a:bodyPr/>
        <a:lstStyle/>
        <a:p>
          <a:r>
            <a:rPr lang="en-GB" sz="1000" dirty="0" smtClean="0"/>
            <a:t>Choose condition – follows the GOS 18 list</a:t>
          </a:r>
          <a:endParaRPr lang="en-GB" sz="1000" dirty="0"/>
        </a:p>
      </dgm:t>
    </dgm:pt>
    <dgm:pt modelId="{4E4D9F6B-E9D1-46A1-A9FF-A7B16CF93AAB}" type="parTrans" cxnId="{D0F6BFB1-FDAC-4866-B035-491DAF3F2B22}">
      <dgm:prSet/>
      <dgm:spPr/>
      <dgm:t>
        <a:bodyPr/>
        <a:lstStyle/>
        <a:p>
          <a:endParaRPr lang="en-GB"/>
        </a:p>
      </dgm:t>
    </dgm:pt>
    <dgm:pt modelId="{7DDEA6DC-61BB-47BF-A5D2-E2E5975A9F0A}" type="sibTrans" cxnId="{D0F6BFB1-FDAC-4866-B035-491DAF3F2B22}">
      <dgm:prSet/>
      <dgm:spPr/>
      <dgm:t>
        <a:bodyPr/>
        <a:lstStyle/>
        <a:p>
          <a:endParaRPr lang="en-GB"/>
        </a:p>
      </dgm:t>
    </dgm:pt>
    <dgm:pt modelId="{D0A5BBE7-5182-4454-AAB1-5D408E229B2E}" type="asst">
      <dgm:prSet phldrT="[Text]" custT="1"/>
      <dgm:spPr>
        <a:solidFill>
          <a:srgbClr val="99FF99"/>
        </a:solidFill>
      </dgm:spPr>
      <dgm:t>
        <a:bodyPr/>
        <a:lstStyle/>
        <a:p>
          <a:r>
            <a:rPr lang="en-GB" sz="1000" dirty="0" smtClean="0"/>
            <a:t>Referral form with mandatory fields</a:t>
          </a:r>
          <a:endParaRPr lang="en-GB" sz="1000" dirty="0"/>
        </a:p>
      </dgm:t>
    </dgm:pt>
    <dgm:pt modelId="{CE91153D-3AF2-42A6-9238-534176CBD2D1}" type="parTrans" cxnId="{910EC497-0450-4BBE-8682-FB4CE4B5B5A5}">
      <dgm:prSet/>
      <dgm:spPr/>
      <dgm:t>
        <a:bodyPr/>
        <a:lstStyle/>
        <a:p>
          <a:endParaRPr lang="en-GB"/>
        </a:p>
      </dgm:t>
    </dgm:pt>
    <dgm:pt modelId="{5DED847F-87E5-499A-AD49-211D3442AD82}" type="sibTrans" cxnId="{910EC497-0450-4BBE-8682-FB4CE4B5B5A5}">
      <dgm:prSet/>
      <dgm:spPr/>
      <dgm:t>
        <a:bodyPr/>
        <a:lstStyle/>
        <a:p>
          <a:endParaRPr lang="en-GB"/>
        </a:p>
      </dgm:t>
    </dgm:pt>
    <dgm:pt modelId="{39704BB7-C42D-4DB7-8FCC-9477462E6EAA}" type="asst">
      <dgm:prSet phldrT="[Text]" custT="1"/>
      <dgm:spPr>
        <a:solidFill>
          <a:srgbClr val="99FF99"/>
        </a:solidFill>
      </dgm:spPr>
      <dgm:t>
        <a:bodyPr/>
        <a:lstStyle/>
        <a:p>
          <a:r>
            <a:rPr lang="en-GB" sz="1000" dirty="0" smtClean="0"/>
            <a:t>Electronically sent to EACH cc to GP / px</a:t>
          </a:r>
          <a:endParaRPr lang="en-GB" sz="1000" dirty="0"/>
        </a:p>
      </dgm:t>
    </dgm:pt>
    <dgm:pt modelId="{84C8A749-8359-46B8-ACEB-624738B0624E}" type="parTrans" cxnId="{AF1F1D82-B622-4109-B7D1-E2F11B7935D0}">
      <dgm:prSet/>
      <dgm:spPr/>
      <dgm:t>
        <a:bodyPr/>
        <a:lstStyle/>
        <a:p>
          <a:endParaRPr lang="en-GB"/>
        </a:p>
      </dgm:t>
    </dgm:pt>
    <dgm:pt modelId="{F2F2D2DE-59F1-4434-9DFE-D4863997CD95}" type="sibTrans" cxnId="{AF1F1D82-B622-4109-B7D1-E2F11B7935D0}">
      <dgm:prSet/>
      <dgm:spPr/>
      <dgm:t>
        <a:bodyPr/>
        <a:lstStyle/>
        <a:p>
          <a:endParaRPr lang="en-GB"/>
        </a:p>
      </dgm:t>
    </dgm:pt>
    <dgm:pt modelId="{91C4C30B-14CE-418C-84A0-9BD8D002A0D1}" type="asst">
      <dgm:prSet phldrT="[Text]" custT="1"/>
      <dgm:spPr>
        <a:solidFill>
          <a:srgbClr val="99FF99"/>
        </a:solidFill>
      </dgm:spPr>
      <dgm:t>
        <a:bodyPr/>
        <a:lstStyle/>
        <a:p>
          <a:r>
            <a:rPr lang="en-GB" sz="1000" dirty="0" smtClean="0"/>
            <a:t>Triaged by COTATs and outcome actions</a:t>
          </a:r>
          <a:endParaRPr lang="en-GB" sz="1000" dirty="0"/>
        </a:p>
      </dgm:t>
    </dgm:pt>
    <dgm:pt modelId="{B87B1ED3-1B86-42B8-BCFB-8EBE0D6F3FEF}" type="parTrans" cxnId="{04041700-D6FD-4414-8B90-880784A7682C}">
      <dgm:prSet/>
      <dgm:spPr/>
      <dgm:t>
        <a:bodyPr/>
        <a:lstStyle/>
        <a:p>
          <a:endParaRPr lang="en-GB"/>
        </a:p>
      </dgm:t>
    </dgm:pt>
    <dgm:pt modelId="{49FEAF86-AF5C-464D-9803-9CDE999D3FD6}" type="sibTrans" cxnId="{04041700-D6FD-4414-8B90-880784A7682C}">
      <dgm:prSet/>
      <dgm:spPr/>
      <dgm:t>
        <a:bodyPr/>
        <a:lstStyle/>
        <a:p>
          <a:endParaRPr lang="en-GB"/>
        </a:p>
      </dgm:t>
    </dgm:pt>
    <dgm:pt modelId="{53ED2157-94B2-47B6-9A36-CBA5A9CBE981}" type="asst">
      <dgm:prSet phldrT="[Text]" custT="1"/>
      <dgm:spPr>
        <a:solidFill>
          <a:srgbClr val="99FF99"/>
        </a:solidFill>
      </dgm:spPr>
      <dgm:t>
        <a:bodyPr/>
        <a:lstStyle/>
        <a:p>
          <a:r>
            <a:rPr lang="en-GB" sz="1000" dirty="0" smtClean="0"/>
            <a:t>Advice and Guidance</a:t>
          </a:r>
          <a:endParaRPr lang="en-GB" sz="1000" dirty="0"/>
        </a:p>
      </dgm:t>
    </dgm:pt>
    <dgm:pt modelId="{423C74C4-8D55-4C16-A11B-15D5FBBA44FF}" type="parTrans" cxnId="{BF2871CC-042E-46ED-8FC5-F2C4505D309F}">
      <dgm:prSet/>
      <dgm:spPr/>
      <dgm:t>
        <a:bodyPr/>
        <a:lstStyle/>
        <a:p>
          <a:endParaRPr lang="en-GB"/>
        </a:p>
      </dgm:t>
    </dgm:pt>
    <dgm:pt modelId="{1524AF7A-946C-4DDA-BFB5-C3DC07ACDA03}" type="sibTrans" cxnId="{BF2871CC-042E-46ED-8FC5-F2C4505D309F}">
      <dgm:prSet/>
      <dgm:spPr/>
      <dgm:t>
        <a:bodyPr/>
        <a:lstStyle/>
        <a:p>
          <a:endParaRPr lang="en-GB"/>
        </a:p>
      </dgm:t>
    </dgm:pt>
    <dgm:pt modelId="{D8A4C763-7B84-4E46-807A-F686CB5E050B}" type="asst">
      <dgm:prSet phldrT="[Text]" custT="1"/>
      <dgm:spPr>
        <a:solidFill>
          <a:srgbClr val="99FF99"/>
        </a:solidFill>
      </dgm:spPr>
      <dgm:t>
        <a:bodyPr/>
        <a:lstStyle/>
        <a:p>
          <a:r>
            <a:rPr lang="en-GB" sz="1000" dirty="0" smtClean="0"/>
            <a:t>Onwards referral to COTATS</a:t>
          </a:r>
          <a:endParaRPr lang="en-GB" sz="1000" dirty="0"/>
        </a:p>
      </dgm:t>
    </dgm:pt>
    <dgm:pt modelId="{D1C47761-3B2E-44E4-B36E-D489B18F079B}" type="parTrans" cxnId="{10018B24-74D0-4FCB-A5A5-945BB2A01FC7}">
      <dgm:prSet/>
      <dgm:spPr/>
      <dgm:t>
        <a:bodyPr/>
        <a:lstStyle/>
        <a:p>
          <a:endParaRPr lang="en-GB"/>
        </a:p>
      </dgm:t>
    </dgm:pt>
    <dgm:pt modelId="{1037BB52-F24B-483D-9C8C-7B4DC56C5CB0}" type="sibTrans" cxnId="{10018B24-74D0-4FCB-A5A5-945BB2A01FC7}">
      <dgm:prSet/>
      <dgm:spPr/>
      <dgm:t>
        <a:bodyPr/>
        <a:lstStyle/>
        <a:p>
          <a:endParaRPr lang="en-GB"/>
        </a:p>
      </dgm:t>
    </dgm:pt>
    <dgm:pt modelId="{808C6B94-23D3-428F-A31A-3AD7379CF85A}" type="asst">
      <dgm:prSet phldrT="[Text]" custT="1"/>
      <dgm:spPr>
        <a:solidFill>
          <a:srgbClr val="99FF99"/>
        </a:solidFill>
      </dgm:spPr>
      <dgm:t>
        <a:bodyPr/>
        <a:lstStyle/>
        <a:p>
          <a:r>
            <a:rPr lang="en-GB" sz="1000" dirty="0" smtClean="0"/>
            <a:t>Onward Referral to HES/ ISP</a:t>
          </a:r>
          <a:endParaRPr lang="en-GB" sz="1000" dirty="0"/>
        </a:p>
      </dgm:t>
    </dgm:pt>
    <dgm:pt modelId="{3DCDE518-6E53-4F82-A48F-37EA99B71BD6}" type="parTrans" cxnId="{78690574-67E0-48F7-94C7-FA67C7A00A9F}">
      <dgm:prSet/>
      <dgm:spPr/>
      <dgm:t>
        <a:bodyPr/>
        <a:lstStyle/>
        <a:p>
          <a:endParaRPr lang="en-GB"/>
        </a:p>
      </dgm:t>
    </dgm:pt>
    <dgm:pt modelId="{CA50C16C-2F6B-4876-BF57-1655CBA0797B}" type="sibTrans" cxnId="{78690574-67E0-48F7-94C7-FA67C7A00A9F}">
      <dgm:prSet/>
      <dgm:spPr/>
      <dgm:t>
        <a:bodyPr/>
        <a:lstStyle/>
        <a:p>
          <a:endParaRPr lang="en-GB"/>
        </a:p>
      </dgm:t>
    </dgm:pt>
    <dgm:pt modelId="{30BAE32F-4DA5-41CC-A7EB-46F17A22627F}" type="asst">
      <dgm:prSet phldrT="[Text]" custT="1"/>
      <dgm:spPr>
        <a:solidFill>
          <a:srgbClr val="99FF99"/>
        </a:solidFill>
      </dgm:spPr>
      <dgm:t>
        <a:bodyPr/>
        <a:lstStyle/>
        <a:p>
          <a:r>
            <a:rPr lang="en-GB" sz="1000" dirty="0" smtClean="0"/>
            <a:t>Transferred to ERS by EACH, processed and booked, referral sent to provider via ERS</a:t>
          </a:r>
          <a:endParaRPr lang="en-GB" sz="1000" dirty="0"/>
        </a:p>
      </dgm:t>
    </dgm:pt>
    <dgm:pt modelId="{C217B33C-7E46-4F73-B000-5B252482E5C5}" type="parTrans" cxnId="{277D8CC2-492C-4BE9-BB48-8B898EC4E683}">
      <dgm:prSet/>
      <dgm:spPr/>
      <dgm:t>
        <a:bodyPr/>
        <a:lstStyle/>
        <a:p>
          <a:endParaRPr lang="en-GB"/>
        </a:p>
      </dgm:t>
    </dgm:pt>
    <dgm:pt modelId="{8CAB080D-0AD2-4798-BBAE-CD703762CF95}" type="sibTrans" cxnId="{277D8CC2-492C-4BE9-BB48-8B898EC4E683}">
      <dgm:prSet/>
      <dgm:spPr/>
      <dgm:t>
        <a:bodyPr/>
        <a:lstStyle/>
        <a:p>
          <a:endParaRPr lang="en-GB"/>
        </a:p>
      </dgm:t>
    </dgm:pt>
    <dgm:pt modelId="{B1776C8F-AF29-4EFF-839F-BFE1F7BF6DDC}" type="asst">
      <dgm:prSet phldrT="[Text]" custT="1"/>
      <dgm:spPr>
        <a:solidFill>
          <a:srgbClr val="99FF99"/>
        </a:solidFill>
      </dgm:spPr>
      <dgm:t>
        <a:bodyPr/>
        <a:lstStyle/>
        <a:p>
          <a:r>
            <a:rPr lang="en-GB" sz="1000" dirty="0" smtClean="0"/>
            <a:t>EACH to contact px and referral sent to COTATS provider</a:t>
          </a:r>
          <a:endParaRPr lang="en-GB" sz="1000" dirty="0"/>
        </a:p>
      </dgm:t>
    </dgm:pt>
    <dgm:pt modelId="{125B08BD-E1A6-4389-B175-8DDB36588AA7}" type="parTrans" cxnId="{01E86903-E048-4108-869F-00DBD9F308E7}">
      <dgm:prSet/>
      <dgm:spPr/>
      <dgm:t>
        <a:bodyPr/>
        <a:lstStyle/>
        <a:p>
          <a:endParaRPr lang="en-GB"/>
        </a:p>
      </dgm:t>
    </dgm:pt>
    <dgm:pt modelId="{A807FA29-FE11-43E0-8957-BF9C9F92861C}" type="sibTrans" cxnId="{01E86903-E048-4108-869F-00DBD9F308E7}">
      <dgm:prSet/>
      <dgm:spPr/>
      <dgm:t>
        <a:bodyPr/>
        <a:lstStyle/>
        <a:p>
          <a:endParaRPr lang="en-GB"/>
        </a:p>
      </dgm:t>
    </dgm:pt>
    <dgm:pt modelId="{64B9F99D-C5B7-4CA9-BD3F-D6CE0499AF7C}" type="asst">
      <dgm:prSet phldrT="[Text]" custT="1"/>
      <dgm:spPr>
        <a:solidFill>
          <a:srgbClr val="99FF99"/>
        </a:solidFill>
      </dgm:spPr>
      <dgm:t>
        <a:bodyPr/>
        <a:lstStyle/>
        <a:p>
          <a:r>
            <a:rPr lang="en-GB" sz="1000" dirty="0" smtClean="0"/>
            <a:t>Return to optom via Cinapsis</a:t>
          </a:r>
          <a:endParaRPr lang="en-GB" sz="1000" dirty="0"/>
        </a:p>
      </dgm:t>
    </dgm:pt>
    <dgm:pt modelId="{24A643AD-9779-4C44-9A7A-45BA9E18E502}" type="parTrans" cxnId="{DCE9F1F1-2FCE-4C2C-AC04-329B03484128}">
      <dgm:prSet/>
      <dgm:spPr/>
      <dgm:t>
        <a:bodyPr/>
        <a:lstStyle/>
        <a:p>
          <a:endParaRPr lang="en-GB"/>
        </a:p>
      </dgm:t>
    </dgm:pt>
    <dgm:pt modelId="{22BB36B8-7005-4403-B0B7-2BD11CD2D18A}" type="sibTrans" cxnId="{DCE9F1F1-2FCE-4C2C-AC04-329B03484128}">
      <dgm:prSet/>
      <dgm:spPr/>
      <dgm:t>
        <a:bodyPr/>
        <a:lstStyle/>
        <a:p>
          <a:endParaRPr lang="en-GB"/>
        </a:p>
      </dgm:t>
    </dgm:pt>
    <dgm:pt modelId="{5A778133-A855-4939-8F39-B2CC22D4285A}" type="asst">
      <dgm:prSet phldrT="[Text]" custT="1"/>
      <dgm:spPr>
        <a:solidFill>
          <a:srgbClr val="FFFF99"/>
        </a:solidFill>
      </dgm:spPr>
      <dgm:t>
        <a:bodyPr/>
        <a:lstStyle/>
        <a:p>
          <a:r>
            <a:rPr lang="en-GB" sz="1000" dirty="0" smtClean="0"/>
            <a:t>Emailed to nhs.net via Cinapsis</a:t>
          </a:r>
          <a:endParaRPr lang="en-GB" sz="1000" dirty="0"/>
        </a:p>
      </dgm:t>
    </dgm:pt>
    <dgm:pt modelId="{82C97EF5-A0F0-4DB5-A851-49D1CB6CB941}" type="parTrans" cxnId="{E59FACA5-BC66-4F08-8AEB-21F17AD49C29}">
      <dgm:prSet/>
      <dgm:spPr/>
      <dgm:t>
        <a:bodyPr/>
        <a:lstStyle/>
        <a:p>
          <a:endParaRPr lang="en-GB"/>
        </a:p>
      </dgm:t>
    </dgm:pt>
    <dgm:pt modelId="{AA2EA9B4-B1AB-42EF-8FA4-043E4B39CA4B}" type="sibTrans" cxnId="{E59FACA5-BC66-4F08-8AEB-21F17AD49C29}">
      <dgm:prSet/>
      <dgm:spPr/>
      <dgm:t>
        <a:bodyPr/>
        <a:lstStyle/>
        <a:p>
          <a:endParaRPr lang="en-GB"/>
        </a:p>
      </dgm:t>
    </dgm:pt>
    <dgm:pt modelId="{86525C8A-D0E6-47D9-AEE6-8FF245370FF5}" type="asst">
      <dgm:prSet phldrT="[Text]" custT="1"/>
      <dgm:spPr>
        <a:solidFill>
          <a:srgbClr val="FFC9C9"/>
        </a:solidFill>
      </dgm:spPr>
      <dgm:t>
        <a:bodyPr/>
        <a:lstStyle/>
        <a:p>
          <a:r>
            <a:rPr lang="en-GB" sz="1000" dirty="0" smtClean="0"/>
            <a:t>Telephone</a:t>
          </a:r>
          <a:endParaRPr lang="en-GB" sz="1000" dirty="0"/>
        </a:p>
      </dgm:t>
    </dgm:pt>
    <dgm:pt modelId="{4FB888A8-0586-4355-8908-8EDACBDD467F}" type="parTrans" cxnId="{B51911EF-7B89-4CCB-9BA9-7976523524A9}">
      <dgm:prSet/>
      <dgm:spPr/>
      <dgm:t>
        <a:bodyPr/>
        <a:lstStyle/>
        <a:p>
          <a:endParaRPr lang="en-GB"/>
        </a:p>
      </dgm:t>
    </dgm:pt>
    <dgm:pt modelId="{FE16D593-1717-48B6-B8FA-02CCD02B5374}" type="sibTrans" cxnId="{B51911EF-7B89-4CCB-9BA9-7976523524A9}">
      <dgm:prSet/>
      <dgm:spPr/>
      <dgm:t>
        <a:bodyPr/>
        <a:lstStyle/>
        <a:p>
          <a:endParaRPr lang="en-GB"/>
        </a:p>
      </dgm:t>
    </dgm:pt>
    <dgm:pt modelId="{F162B764-7093-4031-A6D1-0F1DFADEEF64}" type="asst">
      <dgm:prSet phldrT="[Text]" custT="1"/>
      <dgm:spPr>
        <a:solidFill>
          <a:srgbClr val="FFC9C9"/>
        </a:solidFill>
      </dgm:spPr>
      <dgm:t>
        <a:bodyPr/>
        <a:lstStyle/>
        <a:p>
          <a:r>
            <a:rPr lang="en-GB" sz="1000" dirty="0" smtClean="0"/>
            <a:t>Emailed to nhs.net via Cinapsis – template available</a:t>
          </a:r>
          <a:endParaRPr lang="en-GB" sz="1000" dirty="0"/>
        </a:p>
      </dgm:t>
    </dgm:pt>
    <dgm:pt modelId="{6E1662A7-B08E-42FA-8CB4-FF478E795567}" type="parTrans" cxnId="{1B9FEB2F-D5C9-483C-9D50-CE9B0AC7FEF4}">
      <dgm:prSet/>
      <dgm:spPr/>
      <dgm:t>
        <a:bodyPr/>
        <a:lstStyle/>
        <a:p>
          <a:endParaRPr lang="en-GB"/>
        </a:p>
      </dgm:t>
    </dgm:pt>
    <dgm:pt modelId="{EAA63A71-7940-4FC2-A3B4-E764444D86E6}" type="sibTrans" cxnId="{1B9FEB2F-D5C9-483C-9D50-CE9B0AC7FEF4}">
      <dgm:prSet/>
      <dgm:spPr/>
      <dgm:t>
        <a:bodyPr/>
        <a:lstStyle/>
        <a:p>
          <a:endParaRPr lang="en-GB"/>
        </a:p>
      </dgm:t>
    </dgm:pt>
    <dgm:pt modelId="{58E68075-F232-4614-A4FF-3C04F2571131}" type="pres">
      <dgm:prSet presAssocID="{398E96B6-A4FC-466B-8735-71349C09428E}" presName="diagram" presStyleCnt="0">
        <dgm:presLayoutVars>
          <dgm:chPref val="1"/>
          <dgm:dir/>
          <dgm:animOne val="branch"/>
          <dgm:animLvl val="lvl"/>
          <dgm:resizeHandles val="exact"/>
        </dgm:presLayoutVars>
      </dgm:prSet>
      <dgm:spPr/>
    </dgm:pt>
    <dgm:pt modelId="{679DAD2C-DDCC-4A51-8DF1-4C57FEBB327E}" type="pres">
      <dgm:prSet presAssocID="{FD767117-0756-486B-8A82-24272B418956}" presName="root1" presStyleCnt="0"/>
      <dgm:spPr/>
    </dgm:pt>
    <dgm:pt modelId="{E7921854-E16E-4969-8A32-9C631FD2B775}" type="pres">
      <dgm:prSet presAssocID="{FD767117-0756-486B-8A82-24272B418956}" presName="LevelOneTextNode" presStyleLbl="node0" presStyleIdx="0" presStyleCnt="1" custScaleY="144031" custLinFactNeighborX="1913" custLinFactNeighborY="61204">
        <dgm:presLayoutVars>
          <dgm:chPref val="3"/>
        </dgm:presLayoutVars>
      </dgm:prSet>
      <dgm:spPr/>
    </dgm:pt>
    <dgm:pt modelId="{163FC6AB-C41A-4D2A-B070-BF1B2CC2DC2A}" type="pres">
      <dgm:prSet presAssocID="{FD767117-0756-486B-8A82-24272B418956}" presName="level2hierChild" presStyleCnt="0"/>
      <dgm:spPr/>
    </dgm:pt>
    <dgm:pt modelId="{ACD02B39-130E-47E3-8060-352963CE0272}" type="pres">
      <dgm:prSet presAssocID="{1142B766-AA35-4614-A502-174D73F05E87}" presName="conn2-1" presStyleLbl="parChTrans1D2" presStyleIdx="0" presStyleCnt="3"/>
      <dgm:spPr/>
    </dgm:pt>
    <dgm:pt modelId="{BEE4086E-15E9-4F07-979A-91A5DCA5C334}" type="pres">
      <dgm:prSet presAssocID="{1142B766-AA35-4614-A502-174D73F05E87}" presName="connTx" presStyleLbl="parChTrans1D2" presStyleIdx="0" presStyleCnt="3"/>
      <dgm:spPr/>
    </dgm:pt>
    <dgm:pt modelId="{2FA73758-12F7-4D34-965F-398CD7887158}" type="pres">
      <dgm:prSet presAssocID="{ED7A4C3F-7E2C-410E-8F5B-B93C5D9843A7}" presName="root2" presStyleCnt="0"/>
      <dgm:spPr/>
    </dgm:pt>
    <dgm:pt modelId="{AD52F19D-3235-41D7-845B-6FE5591E4EE0}" type="pres">
      <dgm:prSet presAssocID="{ED7A4C3F-7E2C-410E-8F5B-B93C5D9843A7}" presName="LevelTwoTextNode" presStyleLbl="asst1" presStyleIdx="0" presStyleCnt="16">
        <dgm:presLayoutVars>
          <dgm:chPref val="3"/>
        </dgm:presLayoutVars>
      </dgm:prSet>
      <dgm:spPr/>
    </dgm:pt>
    <dgm:pt modelId="{AD106459-2118-40F2-B08B-66D5DCD25196}" type="pres">
      <dgm:prSet presAssocID="{ED7A4C3F-7E2C-410E-8F5B-B93C5D9843A7}" presName="level3hierChild" presStyleCnt="0"/>
      <dgm:spPr/>
    </dgm:pt>
    <dgm:pt modelId="{6067A15E-6CCC-477E-A7C9-3CF0EC9A2CAA}" type="pres">
      <dgm:prSet presAssocID="{4E4D9F6B-E9D1-46A1-A9FF-A7B16CF93AAB}" presName="conn2-1" presStyleLbl="parChTrans1D3" presStyleIdx="0" presStyleCnt="3"/>
      <dgm:spPr/>
    </dgm:pt>
    <dgm:pt modelId="{3F89F37B-4D99-40D8-9F4F-46A5B12C9801}" type="pres">
      <dgm:prSet presAssocID="{4E4D9F6B-E9D1-46A1-A9FF-A7B16CF93AAB}" presName="connTx" presStyleLbl="parChTrans1D3" presStyleIdx="0" presStyleCnt="3"/>
      <dgm:spPr/>
    </dgm:pt>
    <dgm:pt modelId="{FEB176E7-1649-4142-AD77-F7E33D9FDF12}" type="pres">
      <dgm:prSet presAssocID="{07963682-D1C4-4972-AAAC-B638168F756A}" presName="root2" presStyleCnt="0"/>
      <dgm:spPr/>
    </dgm:pt>
    <dgm:pt modelId="{B5706939-DA1F-4E99-9610-65D8DCC865CF}" type="pres">
      <dgm:prSet presAssocID="{07963682-D1C4-4972-AAAC-B638168F756A}" presName="LevelTwoTextNode" presStyleLbl="asst1" presStyleIdx="1" presStyleCnt="16">
        <dgm:presLayoutVars>
          <dgm:chPref val="3"/>
        </dgm:presLayoutVars>
      </dgm:prSet>
      <dgm:spPr/>
    </dgm:pt>
    <dgm:pt modelId="{1C530142-1985-489D-B98B-2B87926E5819}" type="pres">
      <dgm:prSet presAssocID="{07963682-D1C4-4972-AAAC-B638168F756A}" presName="level3hierChild" presStyleCnt="0"/>
      <dgm:spPr/>
    </dgm:pt>
    <dgm:pt modelId="{2D2C1D1D-863F-4F17-BA01-9F8189F8EE23}" type="pres">
      <dgm:prSet presAssocID="{CE91153D-3AF2-42A6-9238-534176CBD2D1}" presName="conn2-1" presStyleLbl="parChTrans1D4" presStyleIdx="0" presStyleCnt="10"/>
      <dgm:spPr/>
    </dgm:pt>
    <dgm:pt modelId="{B79AA56C-D097-4D25-85D2-2ED5A215FAC2}" type="pres">
      <dgm:prSet presAssocID="{CE91153D-3AF2-42A6-9238-534176CBD2D1}" presName="connTx" presStyleLbl="parChTrans1D4" presStyleIdx="0" presStyleCnt="10"/>
      <dgm:spPr/>
    </dgm:pt>
    <dgm:pt modelId="{54ED7806-68FA-42A6-A327-E6840D589078}" type="pres">
      <dgm:prSet presAssocID="{D0A5BBE7-5182-4454-AAB1-5D408E229B2E}" presName="root2" presStyleCnt="0"/>
      <dgm:spPr/>
    </dgm:pt>
    <dgm:pt modelId="{499F3AB4-2DBA-4A8F-B18A-DCDB82708DB7}" type="pres">
      <dgm:prSet presAssocID="{D0A5BBE7-5182-4454-AAB1-5D408E229B2E}" presName="LevelTwoTextNode" presStyleLbl="asst1" presStyleIdx="2" presStyleCnt="16">
        <dgm:presLayoutVars>
          <dgm:chPref val="3"/>
        </dgm:presLayoutVars>
      </dgm:prSet>
      <dgm:spPr/>
    </dgm:pt>
    <dgm:pt modelId="{7D496D5B-FB6E-4EE4-8D8D-61815F5A5EB0}" type="pres">
      <dgm:prSet presAssocID="{D0A5BBE7-5182-4454-AAB1-5D408E229B2E}" presName="level3hierChild" presStyleCnt="0"/>
      <dgm:spPr/>
    </dgm:pt>
    <dgm:pt modelId="{C9447108-8A95-4ADD-B506-EFB30D6FF6E8}" type="pres">
      <dgm:prSet presAssocID="{84C8A749-8359-46B8-ACEB-624738B0624E}" presName="conn2-1" presStyleLbl="parChTrans1D4" presStyleIdx="1" presStyleCnt="10"/>
      <dgm:spPr/>
    </dgm:pt>
    <dgm:pt modelId="{C868707A-8ED6-4551-9A5A-9C8755782CE6}" type="pres">
      <dgm:prSet presAssocID="{84C8A749-8359-46B8-ACEB-624738B0624E}" presName="connTx" presStyleLbl="parChTrans1D4" presStyleIdx="1" presStyleCnt="10"/>
      <dgm:spPr/>
    </dgm:pt>
    <dgm:pt modelId="{CFED5370-AB1B-4E71-8A5C-762D39C9A0F1}" type="pres">
      <dgm:prSet presAssocID="{39704BB7-C42D-4DB7-8FCC-9477462E6EAA}" presName="root2" presStyleCnt="0"/>
      <dgm:spPr/>
    </dgm:pt>
    <dgm:pt modelId="{19F6CC5C-841B-46D4-A58F-43AA74AD7E37}" type="pres">
      <dgm:prSet presAssocID="{39704BB7-C42D-4DB7-8FCC-9477462E6EAA}" presName="LevelTwoTextNode" presStyleLbl="asst1" presStyleIdx="3" presStyleCnt="16">
        <dgm:presLayoutVars>
          <dgm:chPref val="3"/>
        </dgm:presLayoutVars>
      </dgm:prSet>
      <dgm:spPr/>
    </dgm:pt>
    <dgm:pt modelId="{66D72AB7-0955-419E-8EBC-B3C4DCF2B4C5}" type="pres">
      <dgm:prSet presAssocID="{39704BB7-C42D-4DB7-8FCC-9477462E6EAA}" presName="level3hierChild" presStyleCnt="0"/>
      <dgm:spPr/>
    </dgm:pt>
    <dgm:pt modelId="{C4D54ED1-0808-4001-9137-9B5E733D9686}" type="pres">
      <dgm:prSet presAssocID="{B87B1ED3-1B86-42B8-BCFB-8EBE0D6F3FEF}" presName="conn2-1" presStyleLbl="parChTrans1D4" presStyleIdx="2" presStyleCnt="10"/>
      <dgm:spPr/>
    </dgm:pt>
    <dgm:pt modelId="{DA08C225-40CA-4004-9A94-ACCE3AE90DEC}" type="pres">
      <dgm:prSet presAssocID="{B87B1ED3-1B86-42B8-BCFB-8EBE0D6F3FEF}" presName="connTx" presStyleLbl="parChTrans1D4" presStyleIdx="2" presStyleCnt="10"/>
      <dgm:spPr/>
    </dgm:pt>
    <dgm:pt modelId="{E815F6F7-11E2-46E6-80E6-C3EA41FA569B}" type="pres">
      <dgm:prSet presAssocID="{91C4C30B-14CE-418C-84A0-9BD8D002A0D1}" presName="root2" presStyleCnt="0"/>
      <dgm:spPr/>
    </dgm:pt>
    <dgm:pt modelId="{F5708578-70F4-4940-8BE8-582B2671455A}" type="pres">
      <dgm:prSet presAssocID="{91C4C30B-14CE-418C-84A0-9BD8D002A0D1}" presName="LevelTwoTextNode" presStyleLbl="asst1" presStyleIdx="4" presStyleCnt="16">
        <dgm:presLayoutVars>
          <dgm:chPref val="3"/>
        </dgm:presLayoutVars>
      </dgm:prSet>
      <dgm:spPr/>
    </dgm:pt>
    <dgm:pt modelId="{07DF82BF-305A-4912-9D29-10ED126B5EF5}" type="pres">
      <dgm:prSet presAssocID="{91C4C30B-14CE-418C-84A0-9BD8D002A0D1}" presName="level3hierChild" presStyleCnt="0"/>
      <dgm:spPr/>
    </dgm:pt>
    <dgm:pt modelId="{26D90A64-6A4D-4EFF-AB92-82E581910F31}" type="pres">
      <dgm:prSet presAssocID="{423C74C4-8D55-4C16-A11B-15D5FBBA44FF}" presName="conn2-1" presStyleLbl="parChTrans1D4" presStyleIdx="3" presStyleCnt="10"/>
      <dgm:spPr/>
    </dgm:pt>
    <dgm:pt modelId="{703ABF9E-1435-4858-AB5B-8930A4AED6F1}" type="pres">
      <dgm:prSet presAssocID="{423C74C4-8D55-4C16-A11B-15D5FBBA44FF}" presName="connTx" presStyleLbl="parChTrans1D4" presStyleIdx="3" presStyleCnt="10"/>
      <dgm:spPr/>
    </dgm:pt>
    <dgm:pt modelId="{1B540002-FC20-49EF-BC8F-63C66C533E06}" type="pres">
      <dgm:prSet presAssocID="{53ED2157-94B2-47B6-9A36-CBA5A9CBE981}" presName="root2" presStyleCnt="0"/>
      <dgm:spPr/>
    </dgm:pt>
    <dgm:pt modelId="{7E5C6A27-18B5-4E9E-B3D9-008871133C3B}" type="pres">
      <dgm:prSet presAssocID="{53ED2157-94B2-47B6-9A36-CBA5A9CBE981}" presName="LevelTwoTextNode" presStyleLbl="asst1" presStyleIdx="5" presStyleCnt="16">
        <dgm:presLayoutVars>
          <dgm:chPref val="3"/>
        </dgm:presLayoutVars>
      </dgm:prSet>
      <dgm:spPr/>
    </dgm:pt>
    <dgm:pt modelId="{30CFFFB1-4B5A-45C1-9016-B9D08C50844F}" type="pres">
      <dgm:prSet presAssocID="{53ED2157-94B2-47B6-9A36-CBA5A9CBE981}" presName="level3hierChild" presStyleCnt="0"/>
      <dgm:spPr/>
    </dgm:pt>
    <dgm:pt modelId="{4056CFCD-0FA0-4EC8-B9E1-88AB05AB2A1E}" type="pres">
      <dgm:prSet presAssocID="{24A643AD-9779-4C44-9A7A-45BA9E18E502}" presName="conn2-1" presStyleLbl="parChTrans1D4" presStyleIdx="4" presStyleCnt="10"/>
      <dgm:spPr/>
    </dgm:pt>
    <dgm:pt modelId="{DDF8CF5D-59B6-423C-940A-D88FE29CBFC0}" type="pres">
      <dgm:prSet presAssocID="{24A643AD-9779-4C44-9A7A-45BA9E18E502}" presName="connTx" presStyleLbl="parChTrans1D4" presStyleIdx="4" presStyleCnt="10"/>
      <dgm:spPr/>
    </dgm:pt>
    <dgm:pt modelId="{AFA48E18-4972-4CAC-A194-AA92BCD0B420}" type="pres">
      <dgm:prSet presAssocID="{64B9F99D-C5B7-4CA9-BD3F-D6CE0499AF7C}" presName="root2" presStyleCnt="0"/>
      <dgm:spPr/>
    </dgm:pt>
    <dgm:pt modelId="{B3CC6D2B-AA79-4EB7-8D35-FC4A9BB0887D}" type="pres">
      <dgm:prSet presAssocID="{64B9F99D-C5B7-4CA9-BD3F-D6CE0499AF7C}" presName="LevelTwoTextNode" presStyleLbl="asst1" presStyleIdx="6" presStyleCnt="16">
        <dgm:presLayoutVars>
          <dgm:chPref val="3"/>
        </dgm:presLayoutVars>
      </dgm:prSet>
      <dgm:spPr/>
      <dgm:t>
        <a:bodyPr/>
        <a:lstStyle/>
        <a:p>
          <a:endParaRPr lang="en-GB"/>
        </a:p>
      </dgm:t>
    </dgm:pt>
    <dgm:pt modelId="{35DB2A87-C667-47DC-9FBC-B9AB304189A1}" type="pres">
      <dgm:prSet presAssocID="{64B9F99D-C5B7-4CA9-BD3F-D6CE0499AF7C}" presName="level3hierChild" presStyleCnt="0"/>
      <dgm:spPr/>
    </dgm:pt>
    <dgm:pt modelId="{BED2B8EA-D1C7-4F80-BD9F-B77BADDED77C}" type="pres">
      <dgm:prSet presAssocID="{D1C47761-3B2E-44E4-B36E-D489B18F079B}" presName="conn2-1" presStyleLbl="parChTrans1D4" presStyleIdx="5" presStyleCnt="10"/>
      <dgm:spPr/>
    </dgm:pt>
    <dgm:pt modelId="{FB9E2F75-D307-4055-BEBF-AA09C7B47222}" type="pres">
      <dgm:prSet presAssocID="{D1C47761-3B2E-44E4-B36E-D489B18F079B}" presName="connTx" presStyleLbl="parChTrans1D4" presStyleIdx="5" presStyleCnt="10"/>
      <dgm:spPr/>
    </dgm:pt>
    <dgm:pt modelId="{17421532-9983-4664-97C3-C6237BD92061}" type="pres">
      <dgm:prSet presAssocID="{D8A4C763-7B84-4E46-807A-F686CB5E050B}" presName="root2" presStyleCnt="0"/>
      <dgm:spPr/>
    </dgm:pt>
    <dgm:pt modelId="{A04D59B8-01D0-4DF8-A5B0-7D71EEC6A103}" type="pres">
      <dgm:prSet presAssocID="{D8A4C763-7B84-4E46-807A-F686CB5E050B}" presName="LevelTwoTextNode" presStyleLbl="asst1" presStyleIdx="7" presStyleCnt="16" custLinFactNeighborY="19049">
        <dgm:presLayoutVars>
          <dgm:chPref val="3"/>
        </dgm:presLayoutVars>
      </dgm:prSet>
      <dgm:spPr/>
    </dgm:pt>
    <dgm:pt modelId="{040497A2-FE20-4820-A514-DAFC777B7D65}" type="pres">
      <dgm:prSet presAssocID="{D8A4C763-7B84-4E46-807A-F686CB5E050B}" presName="level3hierChild" presStyleCnt="0"/>
      <dgm:spPr/>
    </dgm:pt>
    <dgm:pt modelId="{D84E4B73-9523-4006-A270-01163E1DE7A1}" type="pres">
      <dgm:prSet presAssocID="{125B08BD-E1A6-4389-B175-8DDB36588AA7}" presName="conn2-1" presStyleLbl="parChTrans1D4" presStyleIdx="6" presStyleCnt="10"/>
      <dgm:spPr/>
    </dgm:pt>
    <dgm:pt modelId="{FA70A08B-4DF3-46D7-B6FA-8193D45A56CB}" type="pres">
      <dgm:prSet presAssocID="{125B08BD-E1A6-4389-B175-8DDB36588AA7}" presName="connTx" presStyleLbl="parChTrans1D4" presStyleIdx="6" presStyleCnt="10"/>
      <dgm:spPr/>
    </dgm:pt>
    <dgm:pt modelId="{DC5C1758-E153-4EDC-A571-53AA21A9C536}" type="pres">
      <dgm:prSet presAssocID="{B1776C8F-AF29-4EFF-839F-BFE1F7BF6DDC}" presName="root2" presStyleCnt="0"/>
      <dgm:spPr/>
    </dgm:pt>
    <dgm:pt modelId="{B516A031-3126-4C57-BA2A-0C6EF74C3056}" type="pres">
      <dgm:prSet presAssocID="{B1776C8F-AF29-4EFF-839F-BFE1F7BF6DDC}" presName="LevelTwoTextNode" presStyleLbl="asst1" presStyleIdx="8" presStyleCnt="16" custScaleY="141083" custLinFactNeighborY="20954">
        <dgm:presLayoutVars>
          <dgm:chPref val="3"/>
        </dgm:presLayoutVars>
      </dgm:prSet>
      <dgm:spPr/>
    </dgm:pt>
    <dgm:pt modelId="{448836AE-326F-4206-B275-BB443DB3ECF3}" type="pres">
      <dgm:prSet presAssocID="{B1776C8F-AF29-4EFF-839F-BFE1F7BF6DDC}" presName="level3hierChild" presStyleCnt="0"/>
      <dgm:spPr/>
    </dgm:pt>
    <dgm:pt modelId="{31B84DEE-DEE3-4089-AA01-9683EBBDCAF3}" type="pres">
      <dgm:prSet presAssocID="{3DCDE518-6E53-4F82-A48F-37EA99B71BD6}" presName="conn2-1" presStyleLbl="parChTrans1D4" presStyleIdx="7" presStyleCnt="10"/>
      <dgm:spPr/>
    </dgm:pt>
    <dgm:pt modelId="{BDE9E909-C92A-4620-8432-741B0FB066B0}" type="pres">
      <dgm:prSet presAssocID="{3DCDE518-6E53-4F82-A48F-37EA99B71BD6}" presName="connTx" presStyleLbl="parChTrans1D4" presStyleIdx="7" presStyleCnt="10"/>
      <dgm:spPr/>
    </dgm:pt>
    <dgm:pt modelId="{981BBB12-F87C-4687-B61E-D9BBCFB504A3}" type="pres">
      <dgm:prSet presAssocID="{808C6B94-23D3-428F-A31A-3AD7379CF85A}" presName="root2" presStyleCnt="0"/>
      <dgm:spPr/>
    </dgm:pt>
    <dgm:pt modelId="{5F48D732-19ED-49C9-97FE-42D7D627D9CC}" type="pres">
      <dgm:prSet presAssocID="{808C6B94-23D3-428F-A31A-3AD7379CF85A}" presName="LevelTwoTextNode" presStyleLbl="asst1" presStyleIdx="9" presStyleCnt="16" custLinFactNeighborY="28575">
        <dgm:presLayoutVars>
          <dgm:chPref val="3"/>
        </dgm:presLayoutVars>
      </dgm:prSet>
      <dgm:spPr/>
    </dgm:pt>
    <dgm:pt modelId="{6D9B4B70-063A-4990-B295-EE8319E05651}" type="pres">
      <dgm:prSet presAssocID="{808C6B94-23D3-428F-A31A-3AD7379CF85A}" presName="level3hierChild" presStyleCnt="0"/>
      <dgm:spPr/>
    </dgm:pt>
    <dgm:pt modelId="{6C1C52C4-093C-428E-8C5E-E9725DC62711}" type="pres">
      <dgm:prSet presAssocID="{C217B33C-7E46-4F73-B000-5B252482E5C5}" presName="conn2-1" presStyleLbl="parChTrans1D4" presStyleIdx="8" presStyleCnt="10"/>
      <dgm:spPr/>
    </dgm:pt>
    <dgm:pt modelId="{2205CF6B-9708-46C4-93A3-DA60EB76D939}" type="pres">
      <dgm:prSet presAssocID="{C217B33C-7E46-4F73-B000-5B252482E5C5}" presName="connTx" presStyleLbl="parChTrans1D4" presStyleIdx="8" presStyleCnt="10"/>
      <dgm:spPr/>
    </dgm:pt>
    <dgm:pt modelId="{C99DD643-EBAE-45CB-8C57-73ED21346979}" type="pres">
      <dgm:prSet presAssocID="{30BAE32F-4DA5-41CC-A7EB-46F17A22627F}" presName="root2" presStyleCnt="0"/>
      <dgm:spPr/>
    </dgm:pt>
    <dgm:pt modelId="{1D2884F2-BCC6-48E6-BCFF-F71479CDD0AE}" type="pres">
      <dgm:prSet presAssocID="{30BAE32F-4DA5-41CC-A7EB-46F17A22627F}" presName="LevelTwoTextNode" presStyleLbl="asst1" presStyleIdx="10" presStyleCnt="16" custScaleY="174398" custLinFactNeighborY="28575">
        <dgm:presLayoutVars>
          <dgm:chPref val="3"/>
        </dgm:presLayoutVars>
      </dgm:prSet>
      <dgm:spPr/>
    </dgm:pt>
    <dgm:pt modelId="{F55C1CEA-38EE-42EE-92BA-86AEEDD26772}" type="pres">
      <dgm:prSet presAssocID="{30BAE32F-4DA5-41CC-A7EB-46F17A22627F}" presName="level3hierChild" presStyleCnt="0"/>
      <dgm:spPr/>
    </dgm:pt>
    <dgm:pt modelId="{214299FC-5548-4FE9-B4D0-BF5371CD4F3D}" type="pres">
      <dgm:prSet presAssocID="{AE1D951E-BA14-4D8C-83FC-FED4C6A9A754}" presName="conn2-1" presStyleLbl="parChTrans1D2" presStyleIdx="1" presStyleCnt="3"/>
      <dgm:spPr/>
    </dgm:pt>
    <dgm:pt modelId="{C54A498E-B4E6-4CAE-A70B-36BB975BAC1F}" type="pres">
      <dgm:prSet presAssocID="{AE1D951E-BA14-4D8C-83FC-FED4C6A9A754}" presName="connTx" presStyleLbl="parChTrans1D2" presStyleIdx="1" presStyleCnt="3"/>
      <dgm:spPr/>
    </dgm:pt>
    <dgm:pt modelId="{CD421085-5384-446C-B68D-875B5894305D}" type="pres">
      <dgm:prSet presAssocID="{B83018EE-C221-4C07-85FF-0EA16C807578}" presName="root2" presStyleCnt="0"/>
      <dgm:spPr/>
    </dgm:pt>
    <dgm:pt modelId="{C56A576A-5974-4278-BC90-6FFE914FCF48}" type="pres">
      <dgm:prSet presAssocID="{B83018EE-C221-4C07-85FF-0EA16C807578}" presName="LevelTwoTextNode" presStyleLbl="asst1" presStyleIdx="11" presStyleCnt="16" custLinFactNeighborY="61202">
        <dgm:presLayoutVars>
          <dgm:chPref val="3"/>
        </dgm:presLayoutVars>
      </dgm:prSet>
      <dgm:spPr/>
    </dgm:pt>
    <dgm:pt modelId="{94DFC2DD-22AC-442D-935B-33870C6EFB8D}" type="pres">
      <dgm:prSet presAssocID="{B83018EE-C221-4C07-85FF-0EA16C807578}" presName="level3hierChild" presStyleCnt="0"/>
      <dgm:spPr/>
    </dgm:pt>
    <dgm:pt modelId="{108A0AB6-060B-47CE-B152-7A622AB29A97}" type="pres">
      <dgm:prSet presAssocID="{82C97EF5-A0F0-4DB5-A851-49D1CB6CB941}" presName="conn2-1" presStyleLbl="parChTrans1D3" presStyleIdx="1" presStyleCnt="3"/>
      <dgm:spPr/>
    </dgm:pt>
    <dgm:pt modelId="{6CD95B31-DAEC-428B-BC07-6F42F61A73A7}" type="pres">
      <dgm:prSet presAssocID="{82C97EF5-A0F0-4DB5-A851-49D1CB6CB941}" presName="connTx" presStyleLbl="parChTrans1D3" presStyleIdx="1" presStyleCnt="3"/>
      <dgm:spPr/>
    </dgm:pt>
    <dgm:pt modelId="{691989E9-4194-43A8-9CB0-93B2BF2729ED}" type="pres">
      <dgm:prSet presAssocID="{5A778133-A855-4939-8F39-B2CC22D4285A}" presName="root2" presStyleCnt="0"/>
      <dgm:spPr/>
    </dgm:pt>
    <dgm:pt modelId="{9D184FEE-25E1-497B-9B01-9DBB44AD4347}" type="pres">
      <dgm:prSet presAssocID="{5A778133-A855-4939-8F39-B2CC22D4285A}" presName="LevelTwoTextNode" presStyleLbl="asst1" presStyleIdx="12" presStyleCnt="16" custLinFactNeighborX="-956" custLinFactNeighborY="61203">
        <dgm:presLayoutVars>
          <dgm:chPref val="3"/>
        </dgm:presLayoutVars>
      </dgm:prSet>
      <dgm:spPr/>
    </dgm:pt>
    <dgm:pt modelId="{0A573CA8-1274-490E-BAF4-B363A885E7D6}" type="pres">
      <dgm:prSet presAssocID="{5A778133-A855-4939-8F39-B2CC22D4285A}" presName="level3hierChild" presStyleCnt="0"/>
      <dgm:spPr/>
    </dgm:pt>
    <dgm:pt modelId="{7D651DFF-96D4-491B-AABE-DD84D235766F}" type="pres">
      <dgm:prSet presAssocID="{179853ED-6C42-47F6-802B-D519E046C392}" presName="conn2-1" presStyleLbl="parChTrans1D2" presStyleIdx="2" presStyleCnt="3"/>
      <dgm:spPr/>
    </dgm:pt>
    <dgm:pt modelId="{1501B761-5155-47C8-9C2A-D23DFCA1FA2E}" type="pres">
      <dgm:prSet presAssocID="{179853ED-6C42-47F6-802B-D519E046C392}" presName="connTx" presStyleLbl="parChTrans1D2" presStyleIdx="2" presStyleCnt="3"/>
      <dgm:spPr/>
    </dgm:pt>
    <dgm:pt modelId="{82687C88-CA1C-4CBA-852C-4EE985097520}" type="pres">
      <dgm:prSet presAssocID="{F686F7FA-4347-4493-9AD5-FCBB6F8D3BE4}" presName="root2" presStyleCnt="0"/>
      <dgm:spPr/>
    </dgm:pt>
    <dgm:pt modelId="{5FF9D05A-C317-4404-A49E-46190E87506C}" type="pres">
      <dgm:prSet presAssocID="{F686F7FA-4347-4493-9AD5-FCBB6F8D3BE4}" presName="LevelTwoTextNode" presStyleLbl="asst1" presStyleIdx="13" presStyleCnt="16" custLinFactY="12457" custLinFactNeighborX="-1912" custLinFactNeighborY="100000">
        <dgm:presLayoutVars>
          <dgm:chPref val="3"/>
        </dgm:presLayoutVars>
      </dgm:prSet>
      <dgm:spPr/>
    </dgm:pt>
    <dgm:pt modelId="{0690656B-2761-4562-BF26-EB376B4BF8B9}" type="pres">
      <dgm:prSet presAssocID="{F686F7FA-4347-4493-9AD5-FCBB6F8D3BE4}" presName="level3hierChild" presStyleCnt="0"/>
      <dgm:spPr/>
    </dgm:pt>
    <dgm:pt modelId="{74EA612E-163B-47A7-BE8F-967B27E2D6EC}" type="pres">
      <dgm:prSet presAssocID="{4FB888A8-0586-4355-8908-8EDACBDD467F}" presName="conn2-1" presStyleLbl="parChTrans1D3" presStyleIdx="2" presStyleCnt="3"/>
      <dgm:spPr/>
    </dgm:pt>
    <dgm:pt modelId="{D5F4065E-4219-4FF1-9BA4-96E0845F2BC1}" type="pres">
      <dgm:prSet presAssocID="{4FB888A8-0586-4355-8908-8EDACBDD467F}" presName="connTx" presStyleLbl="parChTrans1D3" presStyleIdx="2" presStyleCnt="3"/>
      <dgm:spPr/>
    </dgm:pt>
    <dgm:pt modelId="{5378815B-7716-43B3-9680-E5A60290966E}" type="pres">
      <dgm:prSet presAssocID="{86525C8A-D0E6-47D9-AEE6-8FF245370FF5}" presName="root2" presStyleCnt="0"/>
      <dgm:spPr/>
    </dgm:pt>
    <dgm:pt modelId="{27D5FCA5-F4C3-416D-951F-D84107040277}" type="pres">
      <dgm:prSet presAssocID="{86525C8A-D0E6-47D9-AEE6-8FF245370FF5}" presName="LevelTwoTextNode" presStyleLbl="asst1" presStyleIdx="14" presStyleCnt="16" custLinFactY="12848" custLinFactNeighborY="100000">
        <dgm:presLayoutVars>
          <dgm:chPref val="3"/>
        </dgm:presLayoutVars>
      </dgm:prSet>
      <dgm:spPr/>
    </dgm:pt>
    <dgm:pt modelId="{1A7EEC61-6DD0-42D4-B6F9-476D73622782}" type="pres">
      <dgm:prSet presAssocID="{86525C8A-D0E6-47D9-AEE6-8FF245370FF5}" presName="level3hierChild" presStyleCnt="0"/>
      <dgm:spPr/>
    </dgm:pt>
    <dgm:pt modelId="{5F159F3F-C62A-457D-AF8E-120723B75A35}" type="pres">
      <dgm:prSet presAssocID="{6E1662A7-B08E-42FA-8CB4-FF478E795567}" presName="conn2-1" presStyleLbl="parChTrans1D4" presStyleIdx="9" presStyleCnt="10"/>
      <dgm:spPr/>
    </dgm:pt>
    <dgm:pt modelId="{14F55B87-46C4-4700-B62A-119123EF6DF9}" type="pres">
      <dgm:prSet presAssocID="{6E1662A7-B08E-42FA-8CB4-FF478E795567}" presName="connTx" presStyleLbl="parChTrans1D4" presStyleIdx="9" presStyleCnt="10"/>
      <dgm:spPr/>
    </dgm:pt>
    <dgm:pt modelId="{20A29D75-30C3-4412-8CBF-48C351B7E20C}" type="pres">
      <dgm:prSet presAssocID="{F162B764-7093-4031-A6D1-0F1DFADEEF64}" presName="root2" presStyleCnt="0"/>
      <dgm:spPr/>
    </dgm:pt>
    <dgm:pt modelId="{D8C89A65-DB37-4BD9-A193-71CC8CF76324}" type="pres">
      <dgm:prSet presAssocID="{F162B764-7093-4031-A6D1-0F1DFADEEF64}" presName="LevelTwoTextNode" presStyleLbl="asst1" presStyleIdx="15" presStyleCnt="16" custLinFactY="12460" custLinFactNeighborX="1913" custLinFactNeighborY="100000">
        <dgm:presLayoutVars>
          <dgm:chPref val="3"/>
        </dgm:presLayoutVars>
      </dgm:prSet>
      <dgm:spPr/>
    </dgm:pt>
    <dgm:pt modelId="{6B15A660-B215-4A3A-8D65-6EE41E3F73D0}" type="pres">
      <dgm:prSet presAssocID="{F162B764-7093-4031-A6D1-0F1DFADEEF64}" presName="level3hierChild" presStyleCnt="0"/>
      <dgm:spPr/>
    </dgm:pt>
  </dgm:ptLst>
  <dgm:cxnLst>
    <dgm:cxn modelId="{636CE108-9E67-47BD-A7C1-A0BA77DDD1AE}" type="presOf" srcId="{86525C8A-D0E6-47D9-AEE6-8FF245370FF5}" destId="{27D5FCA5-F4C3-416D-951F-D84107040277}" srcOrd="0" destOrd="0" presId="urn:microsoft.com/office/officeart/2005/8/layout/hierarchy2"/>
    <dgm:cxn modelId="{0C1D9C90-9B99-4ECC-8EBD-D640FA32B3D8}" type="presOf" srcId="{423C74C4-8D55-4C16-A11B-15D5FBBA44FF}" destId="{26D90A64-6A4D-4EFF-AB92-82E581910F31}" srcOrd="0" destOrd="0" presId="urn:microsoft.com/office/officeart/2005/8/layout/hierarchy2"/>
    <dgm:cxn modelId="{98114428-5CE2-485F-995F-939D5106A54D}" type="presOf" srcId="{91C4C30B-14CE-418C-84A0-9BD8D002A0D1}" destId="{F5708578-70F4-4940-8BE8-582B2671455A}" srcOrd="0" destOrd="0" presId="urn:microsoft.com/office/officeart/2005/8/layout/hierarchy2"/>
    <dgm:cxn modelId="{E9D7438D-E4AB-474A-9729-C0F1CF930FF5}" srcId="{FD767117-0756-486B-8A82-24272B418956}" destId="{ED7A4C3F-7E2C-410E-8F5B-B93C5D9843A7}" srcOrd="0" destOrd="0" parTransId="{1142B766-AA35-4614-A502-174D73F05E87}" sibTransId="{8B74BB58-9BEB-4590-9143-4670AABD6C9C}"/>
    <dgm:cxn modelId="{86C69BA7-385D-4668-AD98-DC6D7E9EC704}" type="presOf" srcId="{30BAE32F-4DA5-41CC-A7EB-46F17A22627F}" destId="{1D2884F2-BCC6-48E6-BCFF-F71479CDD0AE}" srcOrd="0" destOrd="0" presId="urn:microsoft.com/office/officeart/2005/8/layout/hierarchy2"/>
    <dgm:cxn modelId="{910EC497-0450-4BBE-8682-FB4CE4B5B5A5}" srcId="{07963682-D1C4-4972-AAAC-B638168F756A}" destId="{D0A5BBE7-5182-4454-AAB1-5D408E229B2E}" srcOrd="0" destOrd="0" parTransId="{CE91153D-3AF2-42A6-9238-534176CBD2D1}" sibTransId="{5DED847F-87E5-499A-AD49-211D3442AD82}"/>
    <dgm:cxn modelId="{4002BCED-1210-490C-A86A-B2ABD8A3AF4D}" type="presOf" srcId="{3DCDE518-6E53-4F82-A48F-37EA99B71BD6}" destId="{BDE9E909-C92A-4620-8432-741B0FB066B0}" srcOrd="1" destOrd="0" presId="urn:microsoft.com/office/officeart/2005/8/layout/hierarchy2"/>
    <dgm:cxn modelId="{49F22D1E-E371-44E5-9655-9E85A286473E}" type="presOf" srcId="{F162B764-7093-4031-A6D1-0F1DFADEEF64}" destId="{D8C89A65-DB37-4BD9-A193-71CC8CF76324}" srcOrd="0" destOrd="0" presId="urn:microsoft.com/office/officeart/2005/8/layout/hierarchy2"/>
    <dgm:cxn modelId="{07DC270D-B996-4805-B258-D11FDD87E382}" type="presOf" srcId="{FD767117-0756-486B-8A82-24272B418956}" destId="{E7921854-E16E-4969-8A32-9C631FD2B775}" srcOrd="0" destOrd="0" presId="urn:microsoft.com/office/officeart/2005/8/layout/hierarchy2"/>
    <dgm:cxn modelId="{AF1F1D82-B622-4109-B7D1-E2F11B7935D0}" srcId="{D0A5BBE7-5182-4454-AAB1-5D408E229B2E}" destId="{39704BB7-C42D-4DB7-8FCC-9477462E6EAA}" srcOrd="0" destOrd="0" parTransId="{84C8A749-8359-46B8-ACEB-624738B0624E}" sibTransId="{F2F2D2DE-59F1-4434-9DFE-D4863997CD95}"/>
    <dgm:cxn modelId="{01E86903-E048-4108-869F-00DBD9F308E7}" srcId="{D8A4C763-7B84-4E46-807A-F686CB5E050B}" destId="{B1776C8F-AF29-4EFF-839F-BFE1F7BF6DDC}" srcOrd="0" destOrd="0" parTransId="{125B08BD-E1A6-4389-B175-8DDB36588AA7}" sibTransId="{A807FA29-FE11-43E0-8957-BF9C9F92861C}"/>
    <dgm:cxn modelId="{09344B3F-BD62-4EC1-974A-5E1381F0059F}" type="presOf" srcId="{6E1662A7-B08E-42FA-8CB4-FF478E795567}" destId="{5F159F3F-C62A-457D-AF8E-120723B75A35}" srcOrd="0" destOrd="0" presId="urn:microsoft.com/office/officeart/2005/8/layout/hierarchy2"/>
    <dgm:cxn modelId="{DF781ECE-4696-4A71-973E-9B6816133787}" type="presOf" srcId="{179853ED-6C42-47F6-802B-D519E046C392}" destId="{7D651DFF-96D4-491B-AABE-DD84D235766F}" srcOrd="0" destOrd="0" presId="urn:microsoft.com/office/officeart/2005/8/layout/hierarchy2"/>
    <dgm:cxn modelId="{4E89397E-1158-4DE7-BBB7-700F9AF1076B}" type="presOf" srcId="{1142B766-AA35-4614-A502-174D73F05E87}" destId="{ACD02B39-130E-47E3-8060-352963CE0272}" srcOrd="0" destOrd="0" presId="urn:microsoft.com/office/officeart/2005/8/layout/hierarchy2"/>
    <dgm:cxn modelId="{BF2871CC-042E-46ED-8FC5-F2C4505D309F}" srcId="{91C4C30B-14CE-418C-84A0-9BD8D002A0D1}" destId="{53ED2157-94B2-47B6-9A36-CBA5A9CBE981}" srcOrd="0" destOrd="0" parTransId="{423C74C4-8D55-4C16-A11B-15D5FBBA44FF}" sibTransId="{1524AF7A-946C-4DDA-BFB5-C3DC07ACDA03}"/>
    <dgm:cxn modelId="{04041700-D6FD-4414-8B90-880784A7682C}" srcId="{39704BB7-C42D-4DB7-8FCC-9477462E6EAA}" destId="{91C4C30B-14CE-418C-84A0-9BD8D002A0D1}" srcOrd="0" destOrd="0" parTransId="{B87B1ED3-1B86-42B8-BCFB-8EBE0D6F3FEF}" sibTransId="{49FEAF86-AF5C-464D-9803-9CDE999D3FD6}"/>
    <dgm:cxn modelId="{86C987EE-E9BE-4F43-8989-3B62FC542E61}" type="presOf" srcId="{6E1662A7-B08E-42FA-8CB4-FF478E795567}" destId="{14F55B87-46C4-4700-B62A-119123EF6DF9}" srcOrd="1" destOrd="0" presId="urn:microsoft.com/office/officeart/2005/8/layout/hierarchy2"/>
    <dgm:cxn modelId="{7F9692C8-807C-45F5-B1FA-8A9F2A7047FF}" type="presOf" srcId="{F686F7FA-4347-4493-9AD5-FCBB6F8D3BE4}" destId="{5FF9D05A-C317-4404-A49E-46190E87506C}" srcOrd="0" destOrd="0" presId="urn:microsoft.com/office/officeart/2005/8/layout/hierarchy2"/>
    <dgm:cxn modelId="{48B759C5-97F3-4F08-928C-7A8422E48537}" type="presOf" srcId="{24A643AD-9779-4C44-9A7A-45BA9E18E502}" destId="{DDF8CF5D-59B6-423C-940A-D88FE29CBFC0}" srcOrd="1" destOrd="0" presId="urn:microsoft.com/office/officeart/2005/8/layout/hierarchy2"/>
    <dgm:cxn modelId="{71978196-6BCA-4F49-B79A-BECDFBF562BD}" type="presOf" srcId="{D1C47761-3B2E-44E4-B36E-D489B18F079B}" destId="{BED2B8EA-D1C7-4F80-BD9F-B77BADDED77C}" srcOrd="0" destOrd="0" presId="urn:microsoft.com/office/officeart/2005/8/layout/hierarchy2"/>
    <dgm:cxn modelId="{0B50ADAA-60AC-4CB6-9174-CB84757EE90E}" type="presOf" srcId="{4FB888A8-0586-4355-8908-8EDACBDD467F}" destId="{D5F4065E-4219-4FF1-9BA4-96E0845F2BC1}" srcOrd="1" destOrd="0" presId="urn:microsoft.com/office/officeart/2005/8/layout/hierarchy2"/>
    <dgm:cxn modelId="{8FFCC8B5-1FA2-42ED-88CA-7DFDC11A3E59}" type="presOf" srcId="{ED7A4C3F-7E2C-410E-8F5B-B93C5D9843A7}" destId="{AD52F19D-3235-41D7-845B-6FE5591E4EE0}" srcOrd="0" destOrd="0" presId="urn:microsoft.com/office/officeart/2005/8/layout/hierarchy2"/>
    <dgm:cxn modelId="{905F9F57-AA10-4277-8716-15C44D768E57}" type="presOf" srcId="{B87B1ED3-1B86-42B8-BCFB-8EBE0D6F3FEF}" destId="{DA08C225-40CA-4004-9A94-ACCE3AE90DEC}" srcOrd="1" destOrd="0" presId="urn:microsoft.com/office/officeart/2005/8/layout/hierarchy2"/>
    <dgm:cxn modelId="{78690574-67E0-48F7-94C7-FA67C7A00A9F}" srcId="{91C4C30B-14CE-418C-84A0-9BD8D002A0D1}" destId="{808C6B94-23D3-428F-A31A-3AD7379CF85A}" srcOrd="2" destOrd="0" parTransId="{3DCDE518-6E53-4F82-A48F-37EA99B71BD6}" sibTransId="{CA50C16C-2F6B-4876-BF57-1655CBA0797B}"/>
    <dgm:cxn modelId="{7E875EA0-6BB2-4709-BA1B-C3CA68DCBEAF}" type="presOf" srcId="{84C8A749-8359-46B8-ACEB-624738B0624E}" destId="{C868707A-8ED6-4551-9A5A-9C8755782CE6}" srcOrd="1" destOrd="0" presId="urn:microsoft.com/office/officeart/2005/8/layout/hierarchy2"/>
    <dgm:cxn modelId="{2F9CADAD-890F-4018-9A5B-C4752D74733F}" type="presOf" srcId="{5A778133-A855-4939-8F39-B2CC22D4285A}" destId="{9D184FEE-25E1-497B-9B01-9DBB44AD4347}" srcOrd="0" destOrd="0" presId="urn:microsoft.com/office/officeart/2005/8/layout/hierarchy2"/>
    <dgm:cxn modelId="{CF4750DC-A31F-4CA8-B49C-FD1CEBB6887F}" type="presOf" srcId="{CE91153D-3AF2-42A6-9238-534176CBD2D1}" destId="{B79AA56C-D097-4D25-85D2-2ED5A215FAC2}" srcOrd="1" destOrd="0" presId="urn:microsoft.com/office/officeart/2005/8/layout/hierarchy2"/>
    <dgm:cxn modelId="{1A1EA572-ACE5-41E7-B55B-32A9F588381E}" type="presOf" srcId="{B1776C8F-AF29-4EFF-839F-BFE1F7BF6DDC}" destId="{B516A031-3126-4C57-BA2A-0C6EF74C3056}" srcOrd="0" destOrd="0" presId="urn:microsoft.com/office/officeart/2005/8/layout/hierarchy2"/>
    <dgm:cxn modelId="{CD5CA937-CAFA-4C5C-AF41-2D202CC5F37E}" type="presOf" srcId="{125B08BD-E1A6-4389-B175-8DDB36588AA7}" destId="{D84E4B73-9523-4006-A270-01163E1DE7A1}" srcOrd="0" destOrd="0" presId="urn:microsoft.com/office/officeart/2005/8/layout/hierarchy2"/>
    <dgm:cxn modelId="{45FDF4EF-9143-450C-ADF6-177926AE9E35}" type="presOf" srcId="{1142B766-AA35-4614-A502-174D73F05E87}" destId="{BEE4086E-15E9-4F07-979A-91A5DCA5C334}" srcOrd="1" destOrd="0" presId="urn:microsoft.com/office/officeart/2005/8/layout/hierarchy2"/>
    <dgm:cxn modelId="{1B9FEB2F-D5C9-483C-9D50-CE9B0AC7FEF4}" srcId="{86525C8A-D0E6-47D9-AEE6-8FF245370FF5}" destId="{F162B764-7093-4031-A6D1-0F1DFADEEF64}" srcOrd="0" destOrd="0" parTransId="{6E1662A7-B08E-42FA-8CB4-FF478E795567}" sibTransId="{EAA63A71-7940-4FC2-A3B4-E764444D86E6}"/>
    <dgm:cxn modelId="{73FBE4D1-9CFE-4491-93CA-F6FA87F70191}" type="presOf" srcId="{179853ED-6C42-47F6-802B-D519E046C392}" destId="{1501B761-5155-47C8-9C2A-D23DFCA1FA2E}" srcOrd="1" destOrd="0" presId="urn:microsoft.com/office/officeart/2005/8/layout/hierarchy2"/>
    <dgm:cxn modelId="{3EC07E9D-1935-434C-8BFC-51482F23CF0D}" type="presOf" srcId="{AE1D951E-BA14-4D8C-83FC-FED4C6A9A754}" destId="{C54A498E-B4E6-4CAE-A70B-36BB975BAC1F}" srcOrd="1" destOrd="0" presId="urn:microsoft.com/office/officeart/2005/8/layout/hierarchy2"/>
    <dgm:cxn modelId="{1727F61B-2443-45EA-9D7A-B449BF8B11B1}" type="presOf" srcId="{07963682-D1C4-4972-AAAC-B638168F756A}" destId="{B5706939-DA1F-4E99-9610-65D8DCC865CF}" srcOrd="0" destOrd="0" presId="urn:microsoft.com/office/officeart/2005/8/layout/hierarchy2"/>
    <dgm:cxn modelId="{44201EBF-6847-42CD-861D-EBEAA48D8719}" type="presOf" srcId="{24A643AD-9779-4C44-9A7A-45BA9E18E502}" destId="{4056CFCD-0FA0-4EC8-B9E1-88AB05AB2A1E}" srcOrd="0" destOrd="0" presId="urn:microsoft.com/office/officeart/2005/8/layout/hierarchy2"/>
    <dgm:cxn modelId="{940EDD04-4BB3-4D4F-AC57-311E5664A8A3}" type="presOf" srcId="{64B9F99D-C5B7-4CA9-BD3F-D6CE0499AF7C}" destId="{B3CC6D2B-AA79-4EB7-8D35-FC4A9BB0887D}" srcOrd="0" destOrd="0" presId="urn:microsoft.com/office/officeart/2005/8/layout/hierarchy2"/>
    <dgm:cxn modelId="{E06AE5BE-3677-443A-916D-7CE0337D5EBB}" type="presOf" srcId="{3DCDE518-6E53-4F82-A48F-37EA99B71BD6}" destId="{31B84DEE-DEE3-4089-AA01-9683EBBDCAF3}" srcOrd="0" destOrd="0" presId="urn:microsoft.com/office/officeart/2005/8/layout/hierarchy2"/>
    <dgm:cxn modelId="{B217B5DF-D8A5-4BDE-B36D-5AE463233D63}" type="presOf" srcId="{39704BB7-C42D-4DB7-8FCC-9477462E6EAA}" destId="{19F6CC5C-841B-46D4-A58F-43AA74AD7E37}" srcOrd="0" destOrd="0" presId="urn:microsoft.com/office/officeart/2005/8/layout/hierarchy2"/>
    <dgm:cxn modelId="{34DCC6CF-3918-4E02-B228-A20EDC4D5B3D}" type="presOf" srcId="{808C6B94-23D3-428F-A31A-3AD7379CF85A}" destId="{5F48D732-19ED-49C9-97FE-42D7D627D9CC}" srcOrd="0" destOrd="0" presId="urn:microsoft.com/office/officeart/2005/8/layout/hierarchy2"/>
    <dgm:cxn modelId="{BDE9CA41-B349-48F7-B74B-ED974F1A9AD4}" type="presOf" srcId="{B83018EE-C221-4C07-85FF-0EA16C807578}" destId="{C56A576A-5974-4278-BC90-6FFE914FCF48}" srcOrd="0" destOrd="0" presId="urn:microsoft.com/office/officeart/2005/8/layout/hierarchy2"/>
    <dgm:cxn modelId="{10018B24-74D0-4FCB-A5A5-945BB2A01FC7}" srcId="{91C4C30B-14CE-418C-84A0-9BD8D002A0D1}" destId="{D8A4C763-7B84-4E46-807A-F686CB5E050B}" srcOrd="1" destOrd="0" parTransId="{D1C47761-3B2E-44E4-B36E-D489B18F079B}" sibTransId="{1037BB52-F24B-483D-9C8C-7B4DC56C5CB0}"/>
    <dgm:cxn modelId="{205F0B35-07DD-4657-BF94-FC363973A34B}" type="presOf" srcId="{84C8A749-8359-46B8-ACEB-624738B0624E}" destId="{C9447108-8A95-4ADD-B506-EFB30D6FF6E8}" srcOrd="0" destOrd="0" presId="urn:microsoft.com/office/officeart/2005/8/layout/hierarchy2"/>
    <dgm:cxn modelId="{8F1575EE-BF13-409C-B3AE-9D1BDEAEADB3}" type="presOf" srcId="{82C97EF5-A0F0-4DB5-A851-49D1CB6CB941}" destId="{6CD95B31-DAEC-428B-BC07-6F42F61A73A7}" srcOrd="1" destOrd="0" presId="urn:microsoft.com/office/officeart/2005/8/layout/hierarchy2"/>
    <dgm:cxn modelId="{395FF02A-D4DE-411C-9B24-CBDE87E28C6A}" type="presOf" srcId="{D8A4C763-7B84-4E46-807A-F686CB5E050B}" destId="{A04D59B8-01D0-4DF8-A5B0-7D71EEC6A103}" srcOrd="0" destOrd="0" presId="urn:microsoft.com/office/officeart/2005/8/layout/hierarchy2"/>
    <dgm:cxn modelId="{F2EACA84-50E1-496E-8264-38EE745EC926}" srcId="{398E96B6-A4FC-466B-8735-71349C09428E}" destId="{FD767117-0756-486B-8A82-24272B418956}" srcOrd="0" destOrd="0" parTransId="{08A005A8-E865-483E-9ADF-3B847B9F04A7}" sibTransId="{C24E960A-20EC-40D9-B4FF-114B5B4D1036}"/>
    <dgm:cxn modelId="{A4FD7684-3D0F-43F2-B4AD-B34A70819EA3}" type="presOf" srcId="{D1C47761-3B2E-44E4-B36E-D489B18F079B}" destId="{FB9E2F75-D307-4055-BEBF-AA09C7B47222}" srcOrd="1" destOrd="0" presId="urn:microsoft.com/office/officeart/2005/8/layout/hierarchy2"/>
    <dgm:cxn modelId="{E59FACA5-BC66-4F08-8AEB-21F17AD49C29}" srcId="{B83018EE-C221-4C07-85FF-0EA16C807578}" destId="{5A778133-A855-4939-8F39-B2CC22D4285A}" srcOrd="0" destOrd="0" parTransId="{82C97EF5-A0F0-4DB5-A851-49D1CB6CB941}" sibTransId="{AA2EA9B4-B1AB-42EF-8FA4-043E4B39CA4B}"/>
    <dgm:cxn modelId="{EB0A11CB-30A3-49B5-B19D-DBB175D5BF2B}" type="presOf" srcId="{C217B33C-7E46-4F73-B000-5B252482E5C5}" destId="{6C1C52C4-093C-428E-8C5E-E9725DC62711}" srcOrd="0" destOrd="0" presId="urn:microsoft.com/office/officeart/2005/8/layout/hierarchy2"/>
    <dgm:cxn modelId="{B51911EF-7B89-4CCB-9BA9-7976523524A9}" srcId="{F686F7FA-4347-4493-9AD5-FCBB6F8D3BE4}" destId="{86525C8A-D0E6-47D9-AEE6-8FF245370FF5}" srcOrd="0" destOrd="0" parTransId="{4FB888A8-0586-4355-8908-8EDACBDD467F}" sibTransId="{FE16D593-1717-48B6-B8FA-02CCD02B5374}"/>
    <dgm:cxn modelId="{A9542670-6610-4A5D-850C-2D98932226F3}" type="presOf" srcId="{4E4D9F6B-E9D1-46A1-A9FF-A7B16CF93AAB}" destId="{6067A15E-6CCC-477E-A7C9-3CF0EC9A2CAA}" srcOrd="0" destOrd="0" presId="urn:microsoft.com/office/officeart/2005/8/layout/hierarchy2"/>
    <dgm:cxn modelId="{DCE9F1F1-2FCE-4C2C-AC04-329B03484128}" srcId="{53ED2157-94B2-47B6-9A36-CBA5A9CBE981}" destId="{64B9F99D-C5B7-4CA9-BD3F-D6CE0499AF7C}" srcOrd="0" destOrd="0" parTransId="{24A643AD-9779-4C44-9A7A-45BA9E18E502}" sibTransId="{22BB36B8-7005-4403-B0B7-2BD11CD2D18A}"/>
    <dgm:cxn modelId="{5AF1BDB7-506C-4AA3-96CD-D2157C49E199}" srcId="{FD767117-0756-486B-8A82-24272B418956}" destId="{F686F7FA-4347-4493-9AD5-FCBB6F8D3BE4}" srcOrd="2" destOrd="0" parTransId="{179853ED-6C42-47F6-802B-D519E046C392}" sibTransId="{5AD4F8C1-D39C-4FFC-A446-A17AC7383872}"/>
    <dgm:cxn modelId="{073AA111-524B-468A-80B6-ED5FF58D2B3B}" type="presOf" srcId="{4FB888A8-0586-4355-8908-8EDACBDD467F}" destId="{74EA612E-163B-47A7-BE8F-967B27E2D6EC}" srcOrd="0" destOrd="0" presId="urn:microsoft.com/office/officeart/2005/8/layout/hierarchy2"/>
    <dgm:cxn modelId="{220A8D0F-B29F-4328-A9B8-2F9BA9F6E4FE}" type="presOf" srcId="{398E96B6-A4FC-466B-8735-71349C09428E}" destId="{58E68075-F232-4614-A4FF-3C04F2571131}" srcOrd="0" destOrd="0" presId="urn:microsoft.com/office/officeart/2005/8/layout/hierarchy2"/>
    <dgm:cxn modelId="{07472F63-8330-4BF6-9496-8CDE2AE598A6}" type="presOf" srcId="{53ED2157-94B2-47B6-9A36-CBA5A9CBE981}" destId="{7E5C6A27-18B5-4E9E-B3D9-008871133C3B}" srcOrd="0" destOrd="0" presId="urn:microsoft.com/office/officeart/2005/8/layout/hierarchy2"/>
    <dgm:cxn modelId="{277D8CC2-492C-4BE9-BB48-8B898EC4E683}" srcId="{808C6B94-23D3-428F-A31A-3AD7379CF85A}" destId="{30BAE32F-4DA5-41CC-A7EB-46F17A22627F}" srcOrd="0" destOrd="0" parTransId="{C217B33C-7E46-4F73-B000-5B252482E5C5}" sibTransId="{8CAB080D-0AD2-4798-BBAE-CD703762CF95}"/>
    <dgm:cxn modelId="{65202891-1455-4467-A745-3B9286ACE7B6}" srcId="{FD767117-0756-486B-8A82-24272B418956}" destId="{B83018EE-C221-4C07-85FF-0EA16C807578}" srcOrd="1" destOrd="0" parTransId="{AE1D951E-BA14-4D8C-83FC-FED4C6A9A754}" sibTransId="{8AA638BD-4B84-48C4-A447-36FD5D6310A8}"/>
    <dgm:cxn modelId="{D12B566B-AAF9-4B42-B374-F96C7AB1E02B}" type="presOf" srcId="{AE1D951E-BA14-4D8C-83FC-FED4C6A9A754}" destId="{214299FC-5548-4FE9-B4D0-BF5371CD4F3D}" srcOrd="0" destOrd="0" presId="urn:microsoft.com/office/officeart/2005/8/layout/hierarchy2"/>
    <dgm:cxn modelId="{12965338-A819-483F-AE81-9020AF07BAAC}" type="presOf" srcId="{C217B33C-7E46-4F73-B000-5B252482E5C5}" destId="{2205CF6B-9708-46C4-93A3-DA60EB76D939}" srcOrd="1" destOrd="0" presId="urn:microsoft.com/office/officeart/2005/8/layout/hierarchy2"/>
    <dgm:cxn modelId="{C62347D0-4CD4-429C-9D4B-599CCA7F222A}" type="presOf" srcId="{D0A5BBE7-5182-4454-AAB1-5D408E229B2E}" destId="{499F3AB4-2DBA-4A8F-B18A-DCDB82708DB7}" srcOrd="0" destOrd="0" presId="urn:microsoft.com/office/officeart/2005/8/layout/hierarchy2"/>
    <dgm:cxn modelId="{D0F6BFB1-FDAC-4866-B035-491DAF3F2B22}" srcId="{ED7A4C3F-7E2C-410E-8F5B-B93C5D9843A7}" destId="{07963682-D1C4-4972-AAAC-B638168F756A}" srcOrd="0" destOrd="0" parTransId="{4E4D9F6B-E9D1-46A1-A9FF-A7B16CF93AAB}" sibTransId="{7DDEA6DC-61BB-47BF-A5D2-E2E5975A9F0A}"/>
    <dgm:cxn modelId="{A24FCFAF-3EF8-4989-9910-7C5447E9051B}" type="presOf" srcId="{B87B1ED3-1B86-42B8-BCFB-8EBE0D6F3FEF}" destId="{C4D54ED1-0808-4001-9137-9B5E733D9686}" srcOrd="0" destOrd="0" presId="urn:microsoft.com/office/officeart/2005/8/layout/hierarchy2"/>
    <dgm:cxn modelId="{1B9A3C77-4FFF-4BDD-B287-71EBC5A364D9}" type="presOf" srcId="{125B08BD-E1A6-4389-B175-8DDB36588AA7}" destId="{FA70A08B-4DF3-46D7-B6FA-8193D45A56CB}" srcOrd="1" destOrd="0" presId="urn:microsoft.com/office/officeart/2005/8/layout/hierarchy2"/>
    <dgm:cxn modelId="{A642B665-B9A0-4CE6-9B0B-BD733AEF0EEF}" type="presOf" srcId="{82C97EF5-A0F0-4DB5-A851-49D1CB6CB941}" destId="{108A0AB6-060B-47CE-B152-7A622AB29A97}" srcOrd="0" destOrd="0" presId="urn:microsoft.com/office/officeart/2005/8/layout/hierarchy2"/>
    <dgm:cxn modelId="{5924B5FB-DAAE-4F36-90D2-01826557DE9C}" type="presOf" srcId="{CE91153D-3AF2-42A6-9238-534176CBD2D1}" destId="{2D2C1D1D-863F-4F17-BA01-9F8189F8EE23}" srcOrd="0" destOrd="0" presId="urn:microsoft.com/office/officeart/2005/8/layout/hierarchy2"/>
    <dgm:cxn modelId="{4EFE7D90-8C06-4304-9E93-DAB939EE461F}" type="presOf" srcId="{423C74C4-8D55-4C16-A11B-15D5FBBA44FF}" destId="{703ABF9E-1435-4858-AB5B-8930A4AED6F1}" srcOrd="1" destOrd="0" presId="urn:microsoft.com/office/officeart/2005/8/layout/hierarchy2"/>
    <dgm:cxn modelId="{85829528-BA19-4393-BA47-58C238EEC137}" type="presOf" srcId="{4E4D9F6B-E9D1-46A1-A9FF-A7B16CF93AAB}" destId="{3F89F37B-4D99-40D8-9F4F-46A5B12C9801}" srcOrd="1" destOrd="0" presId="urn:microsoft.com/office/officeart/2005/8/layout/hierarchy2"/>
    <dgm:cxn modelId="{0BBD410D-D5F0-4271-8020-C43843B3854F}" type="presParOf" srcId="{58E68075-F232-4614-A4FF-3C04F2571131}" destId="{679DAD2C-DDCC-4A51-8DF1-4C57FEBB327E}" srcOrd="0" destOrd="0" presId="urn:microsoft.com/office/officeart/2005/8/layout/hierarchy2"/>
    <dgm:cxn modelId="{6CF301AC-AF9C-428D-B780-7C559B3233BB}" type="presParOf" srcId="{679DAD2C-DDCC-4A51-8DF1-4C57FEBB327E}" destId="{E7921854-E16E-4969-8A32-9C631FD2B775}" srcOrd="0" destOrd="0" presId="urn:microsoft.com/office/officeart/2005/8/layout/hierarchy2"/>
    <dgm:cxn modelId="{4CA938C0-1C15-45B7-BB1B-760F0E62FAE3}" type="presParOf" srcId="{679DAD2C-DDCC-4A51-8DF1-4C57FEBB327E}" destId="{163FC6AB-C41A-4D2A-B070-BF1B2CC2DC2A}" srcOrd="1" destOrd="0" presId="urn:microsoft.com/office/officeart/2005/8/layout/hierarchy2"/>
    <dgm:cxn modelId="{715F483E-63AE-4AAC-ABA7-33029149C524}" type="presParOf" srcId="{163FC6AB-C41A-4D2A-B070-BF1B2CC2DC2A}" destId="{ACD02B39-130E-47E3-8060-352963CE0272}" srcOrd="0" destOrd="0" presId="urn:microsoft.com/office/officeart/2005/8/layout/hierarchy2"/>
    <dgm:cxn modelId="{B58D337A-91A3-4921-B9CA-82E36C69852B}" type="presParOf" srcId="{ACD02B39-130E-47E3-8060-352963CE0272}" destId="{BEE4086E-15E9-4F07-979A-91A5DCA5C334}" srcOrd="0" destOrd="0" presId="urn:microsoft.com/office/officeart/2005/8/layout/hierarchy2"/>
    <dgm:cxn modelId="{35072D34-EA90-43D9-B4FD-C88A1EFC3495}" type="presParOf" srcId="{163FC6AB-C41A-4D2A-B070-BF1B2CC2DC2A}" destId="{2FA73758-12F7-4D34-965F-398CD7887158}" srcOrd="1" destOrd="0" presId="urn:microsoft.com/office/officeart/2005/8/layout/hierarchy2"/>
    <dgm:cxn modelId="{59FD9D74-4578-4A49-9591-74FD8F792C8D}" type="presParOf" srcId="{2FA73758-12F7-4D34-965F-398CD7887158}" destId="{AD52F19D-3235-41D7-845B-6FE5591E4EE0}" srcOrd="0" destOrd="0" presId="urn:microsoft.com/office/officeart/2005/8/layout/hierarchy2"/>
    <dgm:cxn modelId="{98846544-4306-4DEA-B4DA-3AA9F7C126B9}" type="presParOf" srcId="{2FA73758-12F7-4D34-965F-398CD7887158}" destId="{AD106459-2118-40F2-B08B-66D5DCD25196}" srcOrd="1" destOrd="0" presId="urn:microsoft.com/office/officeart/2005/8/layout/hierarchy2"/>
    <dgm:cxn modelId="{459AB39B-4B21-418C-A417-9A2E5E3FB977}" type="presParOf" srcId="{AD106459-2118-40F2-B08B-66D5DCD25196}" destId="{6067A15E-6CCC-477E-A7C9-3CF0EC9A2CAA}" srcOrd="0" destOrd="0" presId="urn:microsoft.com/office/officeart/2005/8/layout/hierarchy2"/>
    <dgm:cxn modelId="{FA0924E6-E8F5-4362-9798-EF564CDBDDFA}" type="presParOf" srcId="{6067A15E-6CCC-477E-A7C9-3CF0EC9A2CAA}" destId="{3F89F37B-4D99-40D8-9F4F-46A5B12C9801}" srcOrd="0" destOrd="0" presId="urn:microsoft.com/office/officeart/2005/8/layout/hierarchy2"/>
    <dgm:cxn modelId="{25A3F108-D272-43CF-868E-6AF7D7B9F727}" type="presParOf" srcId="{AD106459-2118-40F2-B08B-66D5DCD25196}" destId="{FEB176E7-1649-4142-AD77-F7E33D9FDF12}" srcOrd="1" destOrd="0" presId="urn:microsoft.com/office/officeart/2005/8/layout/hierarchy2"/>
    <dgm:cxn modelId="{0DC4D2F4-68F5-4D62-A737-4AD4F044FF1E}" type="presParOf" srcId="{FEB176E7-1649-4142-AD77-F7E33D9FDF12}" destId="{B5706939-DA1F-4E99-9610-65D8DCC865CF}" srcOrd="0" destOrd="0" presId="urn:microsoft.com/office/officeart/2005/8/layout/hierarchy2"/>
    <dgm:cxn modelId="{FD5C4E39-F6EC-4402-B2B7-B44F57425957}" type="presParOf" srcId="{FEB176E7-1649-4142-AD77-F7E33D9FDF12}" destId="{1C530142-1985-489D-B98B-2B87926E5819}" srcOrd="1" destOrd="0" presId="urn:microsoft.com/office/officeart/2005/8/layout/hierarchy2"/>
    <dgm:cxn modelId="{E34E2331-94AF-4A32-95A7-6D91BD02E162}" type="presParOf" srcId="{1C530142-1985-489D-B98B-2B87926E5819}" destId="{2D2C1D1D-863F-4F17-BA01-9F8189F8EE23}" srcOrd="0" destOrd="0" presId="urn:microsoft.com/office/officeart/2005/8/layout/hierarchy2"/>
    <dgm:cxn modelId="{42C29B33-0618-409F-9855-EB151D535396}" type="presParOf" srcId="{2D2C1D1D-863F-4F17-BA01-9F8189F8EE23}" destId="{B79AA56C-D097-4D25-85D2-2ED5A215FAC2}" srcOrd="0" destOrd="0" presId="urn:microsoft.com/office/officeart/2005/8/layout/hierarchy2"/>
    <dgm:cxn modelId="{3B059965-17F9-404A-BA6E-ED77F6D9F64C}" type="presParOf" srcId="{1C530142-1985-489D-B98B-2B87926E5819}" destId="{54ED7806-68FA-42A6-A327-E6840D589078}" srcOrd="1" destOrd="0" presId="urn:microsoft.com/office/officeart/2005/8/layout/hierarchy2"/>
    <dgm:cxn modelId="{5D10B3B1-8214-49BD-9D4E-DC57EDD5CF51}" type="presParOf" srcId="{54ED7806-68FA-42A6-A327-E6840D589078}" destId="{499F3AB4-2DBA-4A8F-B18A-DCDB82708DB7}" srcOrd="0" destOrd="0" presId="urn:microsoft.com/office/officeart/2005/8/layout/hierarchy2"/>
    <dgm:cxn modelId="{902C4896-CF3E-4864-B4E5-DFF690D054F7}" type="presParOf" srcId="{54ED7806-68FA-42A6-A327-E6840D589078}" destId="{7D496D5B-FB6E-4EE4-8D8D-61815F5A5EB0}" srcOrd="1" destOrd="0" presId="urn:microsoft.com/office/officeart/2005/8/layout/hierarchy2"/>
    <dgm:cxn modelId="{647D610F-835F-4424-84D6-26CFB1FD13AE}" type="presParOf" srcId="{7D496D5B-FB6E-4EE4-8D8D-61815F5A5EB0}" destId="{C9447108-8A95-4ADD-B506-EFB30D6FF6E8}" srcOrd="0" destOrd="0" presId="urn:microsoft.com/office/officeart/2005/8/layout/hierarchy2"/>
    <dgm:cxn modelId="{3125FC18-244B-47B4-A330-0DEA6031347A}" type="presParOf" srcId="{C9447108-8A95-4ADD-B506-EFB30D6FF6E8}" destId="{C868707A-8ED6-4551-9A5A-9C8755782CE6}" srcOrd="0" destOrd="0" presId="urn:microsoft.com/office/officeart/2005/8/layout/hierarchy2"/>
    <dgm:cxn modelId="{AC4E1E78-18A2-43B5-BC0D-B3285EADCA43}" type="presParOf" srcId="{7D496D5B-FB6E-4EE4-8D8D-61815F5A5EB0}" destId="{CFED5370-AB1B-4E71-8A5C-762D39C9A0F1}" srcOrd="1" destOrd="0" presId="urn:microsoft.com/office/officeart/2005/8/layout/hierarchy2"/>
    <dgm:cxn modelId="{4F50F9B9-5BB0-49D0-AAF3-ACEC28A90595}" type="presParOf" srcId="{CFED5370-AB1B-4E71-8A5C-762D39C9A0F1}" destId="{19F6CC5C-841B-46D4-A58F-43AA74AD7E37}" srcOrd="0" destOrd="0" presId="urn:microsoft.com/office/officeart/2005/8/layout/hierarchy2"/>
    <dgm:cxn modelId="{7A01FE16-31BC-4893-8B49-1E449539008E}" type="presParOf" srcId="{CFED5370-AB1B-4E71-8A5C-762D39C9A0F1}" destId="{66D72AB7-0955-419E-8EBC-B3C4DCF2B4C5}" srcOrd="1" destOrd="0" presId="urn:microsoft.com/office/officeart/2005/8/layout/hierarchy2"/>
    <dgm:cxn modelId="{3ABEABE6-56B8-41FB-B1F1-35E28004C955}" type="presParOf" srcId="{66D72AB7-0955-419E-8EBC-B3C4DCF2B4C5}" destId="{C4D54ED1-0808-4001-9137-9B5E733D9686}" srcOrd="0" destOrd="0" presId="urn:microsoft.com/office/officeart/2005/8/layout/hierarchy2"/>
    <dgm:cxn modelId="{567120DA-0A07-4BE0-A1D4-CEAF9209C03B}" type="presParOf" srcId="{C4D54ED1-0808-4001-9137-9B5E733D9686}" destId="{DA08C225-40CA-4004-9A94-ACCE3AE90DEC}" srcOrd="0" destOrd="0" presId="urn:microsoft.com/office/officeart/2005/8/layout/hierarchy2"/>
    <dgm:cxn modelId="{E8E8C21B-6723-43A6-AB51-1AEC9FC78590}" type="presParOf" srcId="{66D72AB7-0955-419E-8EBC-B3C4DCF2B4C5}" destId="{E815F6F7-11E2-46E6-80E6-C3EA41FA569B}" srcOrd="1" destOrd="0" presId="urn:microsoft.com/office/officeart/2005/8/layout/hierarchy2"/>
    <dgm:cxn modelId="{5E2FFD23-5534-4F96-9AB7-687A29097653}" type="presParOf" srcId="{E815F6F7-11E2-46E6-80E6-C3EA41FA569B}" destId="{F5708578-70F4-4940-8BE8-582B2671455A}" srcOrd="0" destOrd="0" presId="urn:microsoft.com/office/officeart/2005/8/layout/hierarchy2"/>
    <dgm:cxn modelId="{204108FF-DDD0-48C5-BF80-91B49725226F}" type="presParOf" srcId="{E815F6F7-11E2-46E6-80E6-C3EA41FA569B}" destId="{07DF82BF-305A-4912-9D29-10ED126B5EF5}" srcOrd="1" destOrd="0" presId="urn:microsoft.com/office/officeart/2005/8/layout/hierarchy2"/>
    <dgm:cxn modelId="{2C3198A2-088E-4AC0-8F2F-D4E4B3F1D0DA}" type="presParOf" srcId="{07DF82BF-305A-4912-9D29-10ED126B5EF5}" destId="{26D90A64-6A4D-4EFF-AB92-82E581910F31}" srcOrd="0" destOrd="0" presId="urn:microsoft.com/office/officeart/2005/8/layout/hierarchy2"/>
    <dgm:cxn modelId="{77D4B480-7502-41C9-8993-2CFA42C74640}" type="presParOf" srcId="{26D90A64-6A4D-4EFF-AB92-82E581910F31}" destId="{703ABF9E-1435-4858-AB5B-8930A4AED6F1}" srcOrd="0" destOrd="0" presId="urn:microsoft.com/office/officeart/2005/8/layout/hierarchy2"/>
    <dgm:cxn modelId="{46C83A20-C532-43AD-9594-150B7B68FCBA}" type="presParOf" srcId="{07DF82BF-305A-4912-9D29-10ED126B5EF5}" destId="{1B540002-FC20-49EF-BC8F-63C66C533E06}" srcOrd="1" destOrd="0" presId="urn:microsoft.com/office/officeart/2005/8/layout/hierarchy2"/>
    <dgm:cxn modelId="{5F02461E-8BC3-4653-8993-3DC90EE33E9E}" type="presParOf" srcId="{1B540002-FC20-49EF-BC8F-63C66C533E06}" destId="{7E5C6A27-18B5-4E9E-B3D9-008871133C3B}" srcOrd="0" destOrd="0" presId="urn:microsoft.com/office/officeart/2005/8/layout/hierarchy2"/>
    <dgm:cxn modelId="{32CD072F-618D-4D94-85AF-6137BB473E93}" type="presParOf" srcId="{1B540002-FC20-49EF-BC8F-63C66C533E06}" destId="{30CFFFB1-4B5A-45C1-9016-B9D08C50844F}" srcOrd="1" destOrd="0" presId="urn:microsoft.com/office/officeart/2005/8/layout/hierarchy2"/>
    <dgm:cxn modelId="{96785F3C-E3DB-4435-A872-B3D28E8301F5}" type="presParOf" srcId="{30CFFFB1-4B5A-45C1-9016-B9D08C50844F}" destId="{4056CFCD-0FA0-4EC8-B9E1-88AB05AB2A1E}" srcOrd="0" destOrd="0" presId="urn:microsoft.com/office/officeart/2005/8/layout/hierarchy2"/>
    <dgm:cxn modelId="{99F73446-6C61-4179-BBE9-D5670A327A7E}" type="presParOf" srcId="{4056CFCD-0FA0-4EC8-B9E1-88AB05AB2A1E}" destId="{DDF8CF5D-59B6-423C-940A-D88FE29CBFC0}" srcOrd="0" destOrd="0" presId="urn:microsoft.com/office/officeart/2005/8/layout/hierarchy2"/>
    <dgm:cxn modelId="{B6636E04-F134-48D6-AC67-2E4F8F0429A1}" type="presParOf" srcId="{30CFFFB1-4B5A-45C1-9016-B9D08C50844F}" destId="{AFA48E18-4972-4CAC-A194-AA92BCD0B420}" srcOrd="1" destOrd="0" presId="urn:microsoft.com/office/officeart/2005/8/layout/hierarchy2"/>
    <dgm:cxn modelId="{32B32457-DF0E-4E0E-BF62-986DF6971622}" type="presParOf" srcId="{AFA48E18-4972-4CAC-A194-AA92BCD0B420}" destId="{B3CC6D2B-AA79-4EB7-8D35-FC4A9BB0887D}" srcOrd="0" destOrd="0" presId="urn:microsoft.com/office/officeart/2005/8/layout/hierarchy2"/>
    <dgm:cxn modelId="{0024E61D-9B04-4754-A223-87760FB8488E}" type="presParOf" srcId="{AFA48E18-4972-4CAC-A194-AA92BCD0B420}" destId="{35DB2A87-C667-47DC-9FBC-B9AB304189A1}" srcOrd="1" destOrd="0" presId="urn:microsoft.com/office/officeart/2005/8/layout/hierarchy2"/>
    <dgm:cxn modelId="{2AC138D3-64EE-4E51-A22F-4EBE4F9098C6}" type="presParOf" srcId="{07DF82BF-305A-4912-9D29-10ED126B5EF5}" destId="{BED2B8EA-D1C7-4F80-BD9F-B77BADDED77C}" srcOrd="2" destOrd="0" presId="urn:microsoft.com/office/officeart/2005/8/layout/hierarchy2"/>
    <dgm:cxn modelId="{69FC8E96-7F22-430D-96BB-E7C3853765D0}" type="presParOf" srcId="{BED2B8EA-D1C7-4F80-BD9F-B77BADDED77C}" destId="{FB9E2F75-D307-4055-BEBF-AA09C7B47222}" srcOrd="0" destOrd="0" presId="urn:microsoft.com/office/officeart/2005/8/layout/hierarchy2"/>
    <dgm:cxn modelId="{B021BE47-B211-4AA6-9E02-643615C45A3F}" type="presParOf" srcId="{07DF82BF-305A-4912-9D29-10ED126B5EF5}" destId="{17421532-9983-4664-97C3-C6237BD92061}" srcOrd="3" destOrd="0" presId="urn:microsoft.com/office/officeart/2005/8/layout/hierarchy2"/>
    <dgm:cxn modelId="{E14A617B-B2F3-4557-ABDF-560351EFE89A}" type="presParOf" srcId="{17421532-9983-4664-97C3-C6237BD92061}" destId="{A04D59B8-01D0-4DF8-A5B0-7D71EEC6A103}" srcOrd="0" destOrd="0" presId="urn:microsoft.com/office/officeart/2005/8/layout/hierarchy2"/>
    <dgm:cxn modelId="{D98135FC-C7A1-4441-BEAB-FEE474E436D9}" type="presParOf" srcId="{17421532-9983-4664-97C3-C6237BD92061}" destId="{040497A2-FE20-4820-A514-DAFC777B7D65}" srcOrd="1" destOrd="0" presId="urn:microsoft.com/office/officeart/2005/8/layout/hierarchy2"/>
    <dgm:cxn modelId="{9EE93074-26AE-4D64-9097-B8BBF67D4644}" type="presParOf" srcId="{040497A2-FE20-4820-A514-DAFC777B7D65}" destId="{D84E4B73-9523-4006-A270-01163E1DE7A1}" srcOrd="0" destOrd="0" presId="urn:microsoft.com/office/officeart/2005/8/layout/hierarchy2"/>
    <dgm:cxn modelId="{6433E330-D088-43AB-B6F8-0559C2780FD0}" type="presParOf" srcId="{D84E4B73-9523-4006-A270-01163E1DE7A1}" destId="{FA70A08B-4DF3-46D7-B6FA-8193D45A56CB}" srcOrd="0" destOrd="0" presId="urn:microsoft.com/office/officeart/2005/8/layout/hierarchy2"/>
    <dgm:cxn modelId="{3C131D6F-1E64-4B30-BAEE-2F1E020FBDD6}" type="presParOf" srcId="{040497A2-FE20-4820-A514-DAFC777B7D65}" destId="{DC5C1758-E153-4EDC-A571-53AA21A9C536}" srcOrd="1" destOrd="0" presId="urn:microsoft.com/office/officeart/2005/8/layout/hierarchy2"/>
    <dgm:cxn modelId="{6CDD2D77-74AB-4FFE-ACDB-59BFB0AEC74F}" type="presParOf" srcId="{DC5C1758-E153-4EDC-A571-53AA21A9C536}" destId="{B516A031-3126-4C57-BA2A-0C6EF74C3056}" srcOrd="0" destOrd="0" presId="urn:microsoft.com/office/officeart/2005/8/layout/hierarchy2"/>
    <dgm:cxn modelId="{0ABC3398-AF54-4E1A-B5BC-CFE9AF1959C7}" type="presParOf" srcId="{DC5C1758-E153-4EDC-A571-53AA21A9C536}" destId="{448836AE-326F-4206-B275-BB443DB3ECF3}" srcOrd="1" destOrd="0" presId="urn:microsoft.com/office/officeart/2005/8/layout/hierarchy2"/>
    <dgm:cxn modelId="{176960C5-8A28-4453-8655-044DDC64B51E}" type="presParOf" srcId="{07DF82BF-305A-4912-9D29-10ED126B5EF5}" destId="{31B84DEE-DEE3-4089-AA01-9683EBBDCAF3}" srcOrd="4" destOrd="0" presId="urn:microsoft.com/office/officeart/2005/8/layout/hierarchy2"/>
    <dgm:cxn modelId="{6E8CF662-D1AA-4F6D-9DBE-83EFACA48DE4}" type="presParOf" srcId="{31B84DEE-DEE3-4089-AA01-9683EBBDCAF3}" destId="{BDE9E909-C92A-4620-8432-741B0FB066B0}" srcOrd="0" destOrd="0" presId="urn:microsoft.com/office/officeart/2005/8/layout/hierarchy2"/>
    <dgm:cxn modelId="{8620354F-21F1-4B71-AE09-8A9B9E4D24B7}" type="presParOf" srcId="{07DF82BF-305A-4912-9D29-10ED126B5EF5}" destId="{981BBB12-F87C-4687-B61E-D9BBCFB504A3}" srcOrd="5" destOrd="0" presId="urn:microsoft.com/office/officeart/2005/8/layout/hierarchy2"/>
    <dgm:cxn modelId="{026E2DB8-6275-48B9-90F1-0AC46CC586F9}" type="presParOf" srcId="{981BBB12-F87C-4687-B61E-D9BBCFB504A3}" destId="{5F48D732-19ED-49C9-97FE-42D7D627D9CC}" srcOrd="0" destOrd="0" presId="urn:microsoft.com/office/officeart/2005/8/layout/hierarchy2"/>
    <dgm:cxn modelId="{E6D15230-7F88-4AB0-ADDD-63F51D368EA0}" type="presParOf" srcId="{981BBB12-F87C-4687-B61E-D9BBCFB504A3}" destId="{6D9B4B70-063A-4990-B295-EE8319E05651}" srcOrd="1" destOrd="0" presId="urn:microsoft.com/office/officeart/2005/8/layout/hierarchy2"/>
    <dgm:cxn modelId="{D0437CB4-87C2-4CF9-839C-A02609D7F29A}" type="presParOf" srcId="{6D9B4B70-063A-4990-B295-EE8319E05651}" destId="{6C1C52C4-093C-428E-8C5E-E9725DC62711}" srcOrd="0" destOrd="0" presId="urn:microsoft.com/office/officeart/2005/8/layout/hierarchy2"/>
    <dgm:cxn modelId="{BD2137B9-9CAB-494D-B204-3D889AD78389}" type="presParOf" srcId="{6C1C52C4-093C-428E-8C5E-E9725DC62711}" destId="{2205CF6B-9708-46C4-93A3-DA60EB76D939}" srcOrd="0" destOrd="0" presId="urn:microsoft.com/office/officeart/2005/8/layout/hierarchy2"/>
    <dgm:cxn modelId="{DD0D3F62-7A27-4F78-82E8-1CE7F27540BE}" type="presParOf" srcId="{6D9B4B70-063A-4990-B295-EE8319E05651}" destId="{C99DD643-EBAE-45CB-8C57-73ED21346979}" srcOrd="1" destOrd="0" presId="urn:microsoft.com/office/officeart/2005/8/layout/hierarchy2"/>
    <dgm:cxn modelId="{E65EE3C4-FB81-4222-AE40-B955064C5C01}" type="presParOf" srcId="{C99DD643-EBAE-45CB-8C57-73ED21346979}" destId="{1D2884F2-BCC6-48E6-BCFF-F71479CDD0AE}" srcOrd="0" destOrd="0" presId="urn:microsoft.com/office/officeart/2005/8/layout/hierarchy2"/>
    <dgm:cxn modelId="{20DE4844-832B-4EA8-A326-C0A03C199397}" type="presParOf" srcId="{C99DD643-EBAE-45CB-8C57-73ED21346979}" destId="{F55C1CEA-38EE-42EE-92BA-86AEEDD26772}" srcOrd="1" destOrd="0" presId="urn:microsoft.com/office/officeart/2005/8/layout/hierarchy2"/>
    <dgm:cxn modelId="{AAA9F03C-69DA-45D9-83E6-F59EC40C11C5}" type="presParOf" srcId="{163FC6AB-C41A-4D2A-B070-BF1B2CC2DC2A}" destId="{214299FC-5548-4FE9-B4D0-BF5371CD4F3D}" srcOrd="2" destOrd="0" presId="urn:microsoft.com/office/officeart/2005/8/layout/hierarchy2"/>
    <dgm:cxn modelId="{1CA68969-67EB-4E44-B759-7A12992A2474}" type="presParOf" srcId="{214299FC-5548-4FE9-B4D0-BF5371CD4F3D}" destId="{C54A498E-B4E6-4CAE-A70B-36BB975BAC1F}" srcOrd="0" destOrd="0" presId="urn:microsoft.com/office/officeart/2005/8/layout/hierarchy2"/>
    <dgm:cxn modelId="{6CC385B8-9E33-464D-942A-76B8288CBC02}" type="presParOf" srcId="{163FC6AB-C41A-4D2A-B070-BF1B2CC2DC2A}" destId="{CD421085-5384-446C-B68D-875B5894305D}" srcOrd="3" destOrd="0" presId="urn:microsoft.com/office/officeart/2005/8/layout/hierarchy2"/>
    <dgm:cxn modelId="{28EC6475-09FF-44EE-82FC-0CD6E9E13701}" type="presParOf" srcId="{CD421085-5384-446C-B68D-875B5894305D}" destId="{C56A576A-5974-4278-BC90-6FFE914FCF48}" srcOrd="0" destOrd="0" presId="urn:microsoft.com/office/officeart/2005/8/layout/hierarchy2"/>
    <dgm:cxn modelId="{A330E49A-81D8-44A1-BC34-7EA9C9E0F186}" type="presParOf" srcId="{CD421085-5384-446C-B68D-875B5894305D}" destId="{94DFC2DD-22AC-442D-935B-33870C6EFB8D}" srcOrd="1" destOrd="0" presId="urn:microsoft.com/office/officeart/2005/8/layout/hierarchy2"/>
    <dgm:cxn modelId="{9FF52647-49D9-4404-BC26-4A50BBCADA51}" type="presParOf" srcId="{94DFC2DD-22AC-442D-935B-33870C6EFB8D}" destId="{108A0AB6-060B-47CE-B152-7A622AB29A97}" srcOrd="0" destOrd="0" presId="urn:microsoft.com/office/officeart/2005/8/layout/hierarchy2"/>
    <dgm:cxn modelId="{C8F62D31-17B9-4C85-BB55-8C3B5035F28B}" type="presParOf" srcId="{108A0AB6-060B-47CE-B152-7A622AB29A97}" destId="{6CD95B31-DAEC-428B-BC07-6F42F61A73A7}" srcOrd="0" destOrd="0" presId="urn:microsoft.com/office/officeart/2005/8/layout/hierarchy2"/>
    <dgm:cxn modelId="{43415A2B-00CD-47E5-ABAB-5DD8B68890DA}" type="presParOf" srcId="{94DFC2DD-22AC-442D-935B-33870C6EFB8D}" destId="{691989E9-4194-43A8-9CB0-93B2BF2729ED}" srcOrd="1" destOrd="0" presId="urn:microsoft.com/office/officeart/2005/8/layout/hierarchy2"/>
    <dgm:cxn modelId="{EE390701-DC98-4C1D-A607-BBA3F3CFF395}" type="presParOf" srcId="{691989E9-4194-43A8-9CB0-93B2BF2729ED}" destId="{9D184FEE-25E1-497B-9B01-9DBB44AD4347}" srcOrd="0" destOrd="0" presId="urn:microsoft.com/office/officeart/2005/8/layout/hierarchy2"/>
    <dgm:cxn modelId="{2229E738-AB7D-4E3E-B9C3-0A83B933C725}" type="presParOf" srcId="{691989E9-4194-43A8-9CB0-93B2BF2729ED}" destId="{0A573CA8-1274-490E-BAF4-B363A885E7D6}" srcOrd="1" destOrd="0" presId="urn:microsoft.com/office/officeart/2005/8/layout/hierarchy2"/>
    <dgm:cxn modelId="{F4712F42-3D1D-4808-9D77-5FEB1304C528}" type="presParOf" srcId="{163FC6AB-C41A-4D2A-B070-BF1B2CC2DC2A}" destId="{7D651DFF-96D4-491B-AABE-DD84D235766F}" srcOrd="4" destOrd="0" presId="urn:microsoft.com/office/officeart/2005/8/layout/hierarchy2"/>
    <dgm:cxn modelId="{7EDBAF61-AE9F-4313-939F-EEAFF5C50462}" type="presParOf" srcId="{7D651DFF-96D4-491B-AABE-DD84D235766F}" destId="{1501B761-5155-47C8-9C2A-D23DFCA1FA2E}" srcOrd="0" destOrd="0" presId="urn:microsoft.com/office/officeart/2005/8/layout/hierarchy2"/>
    <dgm:cxn modelId="{FC544B83-31E8-419B-A193-ED906F9D7D05}" type="presParOf" srcId="{163FC6AB-C41A-4D2A-B070-BF1B2CC2DC2A}" destId="{82687C88-CA1C-4CBA-852C-4EE985097520}" srcOrd="5" destOrd="0" presId="urn:microsoft.com/office/officeart/2005/8/layout/hierarchy2"/>
    <dgm:cxn modelId="{33EECC4A-423B-42AF-B720-5217B22D2234}" type="presParOf" srcId="{82687C88-CA1C-4CBA-852C-4EE985097520}" destId="{5FF9D05A-C317-4404-A49E-46190E87506C}" srcOrd="0" destOrd="0" presId="urn:microsoft.com/office/officeart/2005/8/layout/hierarchy2"/>
    <dgm:cxn modelId="{AAFD7EDE-23AF-4885-A355-27A245E651EA}" type="presParOf" srcId="{82687C88-CA1C-4CBA-852C-4EE985097520}" destId="{0690656B-2761-4562-BF26-EB376B4BF8B9}" srcOrd="1" destOrd="0" presId="urn:microsoft.com/office/officeart/2005/8/layout/hierarchy2"/>
    <dgm:cxn modelId="{8946D5C4-3B87-4752-9F30-58B937E2E61C}" type="presParOf" srcId="{0690656B-2761-4562-BF26-EB376B4BF8B9}" destId="{74EA612E-163B-47A7-BE8F-967B27E2D6EC}" srcOrd="0" destOrd="0" presId="urn:microsoft.com/office/officeart/2005/8/layout/hierarchy2"/>
    <dgm:cxn modelId="{16EBC67C-9C09-4A69-9E63-999557B13907}" type="presParOf" srcId="{74EA612E-163B-47A7-BE8F-967B27E2D6EC}" destId="{D5F4065E-4219-4FF1-9BA4-96E0845F2BC1}" srcOrd="0" destOrd="0" presId="urn:microsoft.com/office/officeart/2005/8/layout/hierarchy2"/>
    <dgm:cxn modelId="{C9F83948-9D48-49AF-A278-7C569B5BEA47}" type="presParOf" srcId="{0690656B-2761-4562-BF26-EB376B4BF8B9}" destId="{5378815B-7716-43B3-9680-E5A60290966E}" srcOrd="1" destOrd="0" presId="urn:microsoft.com/office/officeart/2005/8/layout/hierarchy2"/>
    <dgm:cxn modelId="{19652D77-0E30-4B3B-98B5-4BBC83691B1B}" type="presParOf" srcId="{5378815B-7716-43B3-9680-E5A60290966E}" destId="{27D5FCA5-F4C3-416D-951F-D84107040277}" srcOrd="0" destOrd="0" presId="urn:microsoft.com/office/officeart/2005/8/layout/hierarchy2"/>
    <dgm:cxn modelId="{C7CC08E9-D304-40F0-804A-D3B17357032B}" type="presParOf" srcId="{5378815B-7716-43B3-9680-E5A60290966E}" destId="{1A7EEC61-6DD0-42D4-B6F9-476D73622782}" srcOrd="1" destOrd="0" presId="urn:microsoft.com/office/officeart/2005/8/layout/hierarchy2"/>
    <dgm:cxn modelId="{A6622BA6-8557-48F2-9679-F955284657FD}" type="presParOf" srcId="{1A7EEC61-6DD0-42D4-B6F9-476D73622782}" destId="{5F159F3F-C62A-457D-AF8E-120723B75A35}" srcOrd="0" destOrd="0" presId="urn:microsoft.com/office/officeart/2005/8/layout/hierarchy2"/>
    <dgm:cxn modelId="{170361A2-69B2-440A-9950-D26C816B4DFA}" type="presParOf" srcId="{5F159F3F-C62A-457D-AF8E-120723B75A35}" destId="{14F55B87-46C4-4700-B62A-119123EF6DF9}" srcOrd="0" destOrd="0" presId="urn:microsoft.com/office/officeart/2005/8/layout/hierarchy2"/>
    <dgm:cxn modelId="{CE9A3D63-F81C-4B5E-805E-7EF64089A071}" type="presParOf" srcId="{1A7EEC61-6DD0-42D4-B6F9-476D73622782}" destId="{20A29D75-30C3-4412-8CBF-48C351B7E20C}" srcOrd="1" destOrd="0" presId="urn:microsoft.com/office/officeart/2005/8/layout/hierarchy2"/>
    <dgm:cxn modelId="{DDA2A416-30F6-473A-8982-08E232983974}" type="presParOf" srcId="{20A29D75-30C3-4412-8CBF-48C351B7E20C}" destId="{D8C89A65-DB37-4BD9-A193-71CC8CF76324}" srcOrd="0" destOrd="0" presId="urn:microsoft.com/office/officeart/2005/8/layout/hierarchy2"/>
    <dgm:cxn modelId="{8594D551-6C1D-4D48-9777-AA772283D639}" type="presParOf" srcId="{20A29D75-30C3-4412-8CBF-48C351B7E20C}" destId="{6B15A660-B215-4A3A-8D65-6EE41E3F73D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1D3D6B-EE61-409C-8549-6E442AA99D03}">
      <dsp:nvSpPr>
        <dsp:cNvPr id="0" name=""/>
        <dsp:cNvSpPr/>
      </dsp:nvSpPr>
      <dsp:spPr>
        <a:xfrm rot="5400000">
          <a:off x="-219257" y="221911"/>
          <a:ext cx="1461717" cy="1023201"/>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600" b="1" kern="1200" dirty="0" smtClean="0">
              <a:solidFill>
                <a:srgbClr val="CC0099"/>
              </a:solidFill>
            </a:rPr>
            <a:t>LOC </a:t>
          </a:r>
        </a:p>
        <a:p>
          <a:pPr marL="0" marR="0" lvl="0" indent="0" algn="ctr" defTabSz="914400" eaLnBrk="1" fontAlgn="auto" latinLnBrk="0" hangingPunct="1">
            <a:lnSpc>
              <a:spcPct val="100000"/>
            </a:lnSpc>
            <a:spcBef>
              <a:spcPct val="0"/>
            </a:spcBef>
            <a:spcAft>
              <a:spcPts val="0"/>
            </a:spcAft>
            <a:buClrTx/>
            <a:buSzTx/>
            <a:buFontTx/>
            <a:buNone/>
            <a:tabLst/>
            <a:defRPr/>
          </a:pPr>
          <a:r>
            <a:rPr lang="en-GB" sz="1600" b="1" kern="1200" dirty="0" smtClean="0">
              <a:solidFill>
                <a:srgbClr val="CC0099"/>
              </a:solidFill>
            </a:rPr>
            <a:t>Preparation</a:t>
          </a:r>
          <a:endParaRPr lang="en-GB" sz="1600" kern="1200" dirty="0">
            <a:solidFill>
              <a:srgbClr val="CC0099"/>
            </a:solidFill>
          </a:endParaRPr>
        </a:p>
      </dsp:txBody>
      <dsp:txXfrm rot="-5400000">
        <a:off x="2" y="514254"/>
        <a:ext cx="1023201" cy="438516"/>
      </dsp:txXfrm>
    </dsp:sp>
    <dsp:sp modelId="{B63C7F4D-861F-4F31-87F6-9B30F1D3E74C}">
      <dsp:nvSpPr>
        <dsp:cNvPr id="0" name=""/>
        <dsp:cNvSpPr/>
      </dsp:nvSpPr>
      <dsp:spPr>
        <a:xfrm rot="5400000">
          <a:off x="5715007" y="-4689152"/>
          <a:ext cx="950615" cy="10334227"/>
        </a:xfrm>
        <a:prstGeom prst="round2Same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ctr" defTabSz="622300">
            <a:lnSpc>
              <a:spcPct val="90000"/>
            </a:lnSpc>
            <a:spcBef>
              <a:spcPct val="0"/>
            </a:spcBef>
            <a:spcAft>
              <a:spcPct val="15000"/>
            </a:spcAft>
            <a:buChar char="••"/>
          </a:pPr>
          <a:r>
            <a:rPr lang="en-GB" sz="1400" kern="1200" dirty="0" smtClean="0">
              <a:solidFill>
                <a:schemeClr val="tx1"/>
              </a:solidFill>
            </a:rPr>
            <a:t>Validate Data</a:t>
          </a:r>
          <a:endParaRPr lang="en-GB" sz="1400" kern="1200" dirty="0">
            <a:solidFill>
              <a:schemeClr val="tx1"/>
            </a:solidFill>
          </a:endParaRPr>
        </a:p>
        <a:p>
          <a:pPr marL="114300" lvl="1" indent="-114300" algn="ctr" defTabSz="622300">
            <a:lnSpc>
              <a:spcPct val="90000"/>
            </a:lnSpc>
            <a:spcBef>
              <a:spcPct val="0"/>
            </a:spcBef>
            <a:spcAft>
              <a:spcPct val="15000"/>
            </a:spcAft>
            <a:buChar char="••"/>
          </a:pPr>
          <a:r>
            <a:rPr lang="en-GB" sz="1400" kern="1200" dirty="0" smtClean="0">
              <a:solidFill>
                <a:schemeClr val="tx1"/>
              </a:solidFill>
            </a:rPr>
            <a:t>DSPT Readiness</a:t>
          </a:r>
          <a:endParaRPr lang="en-GB" sz="1400" kern="1200" dirty="0">
            <a:solidFill>
              <a:schemeClr val="tx1"/>
            </a:solidFill>
          </a:endParaRPr>
        </a:p>
        <a:p>
          <a:pPr marL="114300" lvl="1" indent="-114300" algn="ctr" defTabSz="622300">
            <a:lnSpc>
              <a:spcPct val="90000"/>
            </a:lnSpc>
            <a:spcBef>
              <a:spcPct val="0"/>
            </a:spcBef>
            <a:spcAft>
              <a:spcPct val="15000"/>
            </a:spcAft>
            <a:buChar char="••"/>
          </a:pPr>
          <a:r>
            <a:rPr lang="en-GB" sz="1400" kern="1200" dirty="0" smtClean="0">
              <a:solidFill>
                <a:schemeClr val="tx1"/>
              </a:solidFill>
            </a:rPr>
            <a:t>Gauge Digital Readiness </a:t>
          </a:r>
          <a:endParaRPr lang="en-GB" sz="1400" kern="1200" dirty="0">
            <a:solidFill>
              <a:schemeClr val="tx1"/>
            </a:solidFill>
          </a:endParaRPr>
        </a:p>
        <a:p>
          <a:pPr marL="114300" lvl="1" indent="-114300" algn="ctr" defTabSz="622300">
            <a:lnSpc>
              <a:spcPct val="90000"/>
            </a:lnSpc>
            <a:spcBef>
              <a:spcPct val="0"/>
            </a:spcBef>
            <a:spcAft>
              <a:spcPct val="15000"/>
            </a:spcAft>
            <a:buChar char="••"/>
          </a:pPr>
          <a:r>
            <a:rPr lang="en-GB" sz="1400" kern="1200" dirty="0" smtClean="0">
              <a:solidFill>
                <a:schemeClr val="tx1"/>
              </a:solidFill>
            </a:rPr>
            <a:t>Share DPP subject to DPP being advance approved for local use by ICB</a:t>
          </a:r>
          <a:endParaRPr lang="en-GB" sz="1400" kern="1200" dirty="0">
            <a:solidFill>
              <a:schemeClr val="tx1"/>
            </a:solidFill>
          </a:endParaRPr>
        </a:p>
      </dsp:txBody>
      <dsp:txXfrm rot="-5400000">
        <a:off x="1023202" y="49058"/>
        <a:ext cx="10287822" cy="857805"/>
      </dsp:txXfrm>
    </dsp:sp>
    <dsp:sp modelId="{82C471C7-F4AE-4B35-B1D9-B79B43C49AB4}">
      <dsp:nvSpPr>
        <dsp:cNvPr id="0" name=""/>
        <dsp:cNvSpPr/>
      </dsp:nvSpPr>
      <dsp:spPr>
        <a:xfrm rot="5400000">
          <a:off x="-219257" y="1539125"/>
          <a:ext cx="1461717" cy="1023201"/>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600" b="1" kern="1200" dirty="0" smtClean="0">
              <a:solidFill>
                <a:srgbClr val="CC0099"/>
              </a:solidFill>
              <a:latin typeface="+mn-lt"/>
              <a:ea typeface="+mn-ea"/>
              <a:cs typeface="+mn-cs"/>
            </a:rPr>
            <a:t>Commence </a:t>
          </a:r>
          <a:r>
            <a:rPr lang="en-GB" sz="1600" b="1" kern="1200" dirty="0" err="1" smtClean="0">
              <a:solidFill>
                <a:srgbClr val="CC0099"/>
              </a:solidFill>
              <a:latin typeface="+mn-lt"/>
              <a:ea typeface="+mn-ea"/>
              <a:cs typeface="+mn-cs"/>
            </a:rPr>
            <a:t>Onboarding</a:t>
          </a:r>
          <a:endParaRPr lang="en-GB" sz="1600" kern="1200" dirty="0"/>
        </a:p>
      </dsp:txBody>
      <dsp:txXfrm rot="-5400000">
        <a:off x="2" y="1831468"/>
        <a:ext cx="1023201" cy="438516"/>
      </dsp:txXfrm>
    </dsp:sp>
    <dsp:sp modelId="{19951AE1-F6E6-42D0-A2C8-0C68E4EC30B5}">
      <dsp:nvSpPr>
        <dsp:cNvPr id="0" name=""/>
        <dsp:cNvSpPr/>
      </dsp:nvSpPr>
      <dsp:spPr>
        <a:xfrm rot="5400000">
          <a:off x="5715257" y="-3372187"/>
          <a:ext cx="950116" cy="10334227"/>
        </a:xfrm>
        <a:prstGeom prst="round2Same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ctr" defTabSz="622300">
            <a:lnSpc>
              <a:spcPct val="90000"/>
            </a:lnSpc>
            <a:spcBef>
              <a:spcPct val="0"/>
            </a:spcBef>
            <a:spcAft>
              <a:spcPct val="15000"/>
            </a:spcAft>
            <a:buChar char="••"/>
          </a:pPr>
          <a:r>
            <a:rPr lang="en-GB" sz="1400" kern="1200" dirty="0" smtClean="0">
              <a:solidFill>
                <a:schemeClr val="tx1"/>
              </a:solidFill>
            </a:rPr>
            <a:t>LOC Share Registration of interest (email &amp; website)</a:t>
          </a:r>
          <a:endParaRPr lang="en-GB" sz="1400" kern="1200" dirty="0">
            <a:solidFill>
              <a:schemeClr val="tx1"/>
            </a:solidFill>
          </a:endParaRPr>
        </a:p>
        <a:p>
          <a:pPr marL="114300" lvl="1" indent="-114300" algn="ctr" defTabSz="622300">
            <a:lnSpc>
              <a:spcPct val="90000"/>
            </a:lnSpc>
            <a:spcBef>
              <a:spcPct val="0"/>
            </a:spcBef>
            <a:spcAft>
              <a:spcPct val="15000"/>
            </a:spcAft>
            <a:buChar char="••"/>
          </a:pPr>
          <a:r>
            <a:rPr lang="en-GB" sz="1400" kern="1200" dirty="0" smtClean="0">
              <a:solidFill>
                <a:schemeClr val="tx1"/>
              </a:solidFill>
              <a:hlinkClick xmlns:r="http://schemas.openxmlformats.org/officeDocument/2006/relationships" r:id="rId1">
                <a:extLst>
                  <a:ext uri="{A12FA001-AC4F-418D-AE19-62706E023703}">
                    <ahyp:hlinkClr xmlns="" xmlns:p="http://schemas.openxmlformats.org/presentationml/2006/main" xmlns:ahyp="http://schemas.microsoft.com/office/drawing/2018/hyperlinkcolor" xmlns:lc="http://schemas.openxmlformats.org/drawingml/2006/lockedCanvas" val="tx"/>
                  </a:ext>
                </a:extLst>
              </a:hlinkClick>
            </a:rPr>
            <a:t>LINK: </a:t>
          </a:r>
          <a:r>
            <a:rPr lang="en-GB" sz="1400" kern="1200" dirty="0" smtClean="0">
              <a:solidFill>
                <a:schemeClr val="tx1"/>
              </a:solidFill>
              <a:hlinkClick xmlns:r="http://schemas.openxmlformats.org/officeDocument/2006/relationships" r:id="rId1">
                <a:extLst>
                  <a:ext uri="{A12FA001-AC4F-418D-AE19-62706E023703}">
                    <ahyp:hlinkClr xmlns="" xmlns:p="http://schemas.openxmlformats.org/presentationml/2006/main" xmlns:ahyp="http://schemas.microsoft.com/office/drawing/2018/hyperlinkcolor" xmlns:lc="http://schemas.openxmlformats.org/drawingml/2006/lockedCanvas" val="tx"/>
                  </a:ext>
                </a:extLst>
              </a:hlinkClick>
            </a:rPr>
            <a:t>Optom</a:t>
          </a:r>
          <a:r>
            <a:rPr lang="en-GB" sz="1400" kern="1200" dirty="0" smtClean="0">
              <a:solidFill>
                <a:schemeClr val="tx1"/>
              </a:solidFill>
              <a:hlinkClick xmlns:r="http://schemas.openxmlformats.org/officeDocument/2006/relationships" r:id="rId1">
                <a:extLst>
                  <a:ext uri="{A12FA001-AC4F-418D-AE19-62706E023703}">
                    <ahyp:hlinkClr xmlns="" xmlns:p="http://schemas.openxmlformats.org/presentationml/2006/main" xmlns:ahyp="http://schemas.microsoft.com/office/drawing/2018/hyperlinkcolor" xmlns:lc="http://schemas.openxmlformats.org/drawingml/2006/lockedCanvas" val="tx"/>
                  </a:ext>
                </a:extLst>
              </a:hlinkClick>
            </a:rPr>
            <a:t> </a:t>
          </a:r>
          <a:r>
            <a:rPr lang="en-GB" sz="1400" kern="1200" dirty="0" err="1" smtClean="0">
              <a:solidFill>
                <a:schemeClr val="tx1"/>
              </a:solidFill>
              <a:hlinkClick xmlns:r="http://schemas.openxmlformats.org/officeDocument/2006/relationships" r:id="rId1">
                <a:extLst>
                  <a:ext uri="{A12FA001-AC4F-418D-AE19-62706E023703}">
                    <ahyp:hlinkClr xmlns="" xmlns:p="http://schemas.openxmlformats.org/presentationml/2006/main" xmlns:ahyp="http://schemas.microsoft.com/office/drawing/2018/hyperlinkcolor" xmlns:lc="http://schemas.openxmlformats.org/drawingml/2006/lockedCanvas" val="tx"/>
                  </a:ext>
                </a:extLst>
              </a:hlinkClick>
            </a:rPr>
            <a:t>Onboarding</a:t>
          </a:r>
          <a:r>
            <a:rPr lang="en-GB" sz="1400" kern="1200" dirty="0" smtClean="0">
              <a:solidFill>
                <a:schemeClr val="tx1"/>
              </a:solidFill>
              <a:hlinkClick xmlns:r="http://schemas.openxmlformats.org/officeDocument/2006/relationships" r:id="rId1">
                <a:extLst>
                  <a:ext uri="{A12FA001-AC4F-418D-AE19-62706E023703}">
                    <ahyp:hlinkClr xmlns="" xmlns:p="http://schemas.openxmlformats.org/presentationml/2006/main" xmlns:ahyp="http://schemas.microsoft.com/office/drawing/2018/hyperlinkcolor" xmlns:lc="http://schemas.openxmlformats.org/drawingml/2006/lockedCanvas" val="tx"/>
                  </a:ext>
                </a:extLst>
              </a:hlinkClick>
            </a:rPr>
            <a:t> Guide</a:t>
          </a:r>
          <a:endParaRPr lang="en-GB" sz="1400" kern="1200" dirty="0">
            <a:solidFill>
              <a:schemeClr val="tx1"/>
            </a:solidFill>
          </a:endParaRPr>
        </a:p>
        <a:p>
          <a:pPr marL="114300" lvl="1" indent="-114300" algn="ctr" defTabSz="622300">
            <a:lnSpc>
              <a:spcPct val="90000"/>
            </a:lnSpc>
            <a:spcBef>
              <a:spcPct val="0"/>
            </a:spcBef>
            <a:spcAft>
              <a:spcPct val="15000"/>
            </a:spcAft>
            <a:buChar char="••"/>
          </a:pPr>
          <a:r>
            <a:rPr lang="en-GB" sz="1400" kern="1200" dirty="0" smtClean="0">
              <a:solidFill>
                <a:schemeClr val="tx1"/>
              </a:solidFill>
            </a:rPr>
            <a:t>This process can be started early when sites are ready</a:t>
          </a:r>
          <a:endParaRPr lang="en-GB" sz="1400" kern="1200" dirty="0">
            <a:solidFill>
              <a:schemeClr val="tx1"/>
            </a:solidFill>
          </a:endParaRPr>
        </a:p>
        <a:p>
          <a:pPr marL="114300" lvl="1" indent="-114300" algn="ctr" defTabSz="622300">
            <a:lnSpc>
              <a:spcPct val="90000"/>
            </a:lnSpc>
            <a:spcBef>
              <a:spcPct val="0"/>
            </a:spcBef>
            <a:spcAft>
              <a:spcPct val="15000"/>
            </a:spcAft>
            <a:buChar char="••"/>
          </a:pPr>
          <a:r>
            <a:rPr lang="en-GB" sz="1400" kern="1200" dirty="0" smtClean="0">
              <a:solidFill>
                <a:schemeClr val="tx1"/>
              </a:solidFill>
            </a:rPr>
            <a:t>Sites can register without DSPT or DPP, but will not be set live until these are completed</a:t>
          </a:r>
          <a:endParaRPr lang="en-GB" sz="1400" kern="1200" dirty="0">
            <a:solidFill>
              <a:schemeClr val="tx1"/>
            </a:solidFill>
          </a:endParaRPr>
        </a:p>
      </dsp:txBody>
      <dsp:txXfrm rot="-5400000">
        <a:off x="1023202" y="1366249"/>
        <a:ext cx="10287846" cy="857354"/>
      </dsp:txXfrm>
    </dsp:sp>
    <dsp:sp modelId="{FC6F1E86-E533-4867-A1BE-A05952808536}">
      <dsp:nvSpPr>
        <dsp:cNvPr id="0" name=""/>
        <dsp:cNvSpPr/>
      </dsp:nvSpPr>
      <dsp:spPr>
        <a:xfrm rot="5400000">
          <a:off x="-219257" y="2856339"/>
          <a:ext cx="1461717" cy="1023201"/>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600" b="1" kern="1200" dirty="0" err="1" smtClean="0">
              <a:solidFill>
                <a:srgbClr val="CC0099"/>
              </a:solidFill>
            </a:rPr>
            <a:t>Onboarding</a:t>
          </a:r>
          <a:endParaRPr lang="en-GB" sz="1600" kern="1200" dirty="0">
            <a:solidFill>
              <a:srgbClr val="CC0099"/>
            </a:solidFill>
          </a:endParaRPr>
        </a:p>
      </dsp:txBody>
      <dsp:txXfrm rot="-5400000">
        <a:off x="2" y="3148682"/>
        <a:ext cx="1023201" cy="438516"/>
      </dsp:txXfrm>
    </dsp:sp>
    <dsp:sp modelId="{182A426B-8B17-41FD-9A7A-CB163C6F0B3B}">
      <dsp:nvSpPr>
        <dsp:cNvPr id="0" name=""/>
        <dsp:cNvSpPr/>
      </dsp:nvSpPr>
      <dsp:spPr>
        <a:xfrm rot="5400000">
          <a:off x="5715257" y="-2054973"/>
          <a:ext cx="950116" cy="10334227"/>
        </a:xfrm>
        <a:prstGeom prst="round2Same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ctr" defTabSz="622300">
            <a:lnSpc>
              <a:spcPct val="90000"/>
            </a:lnSpc>
            <a:spcBef>
              <a:spcPct val="0"/>
            </a:spcBef>
            <a:spcAft>
              <a:spcPct val="15000"/>
            </a:spcAft>
            <a:buChar char="••"/>
          </a:pPr>
          <a:r>
            <a:rPr lang="en-GB" sz="1400" b="0" kern="1200" dirty="0" smtClean="0"/>
            <a:t>Approximately 1 month before planned go live</a:t>
          </a:r>
          <a:endParaRPr lang="en-GB" sz="1400" kern="1200" dirty="0"/>
        </a:p>
        <a:p>
          <a:pPr marL="114300" lvl="1" indent="-114300" algn="ctr" defTabSz="622300">
            <a:lnSpc>
              <a:spcPct val="90000"/>
            </a:lnSpc>
            <a:spcBef>
              <a:spcPct val="0"/>
            </a:spcBef>
            <a:spcAft>
              <a:spcPct val="15000"/>
            </a:spcAft>
            <a:buChar char="••"/>
          </a:pPr>
          <a:r>
            <a:rPr lang="en-GB" sz="1400" kern="1200" dirty="0" smtClean="0"/>
            <a:t>Sites are ‘stacked’ until  Go Live date </a:t>
          </a:r>
          <a:endParaRPr lang="en-GB" sz="1400" kern="1200" dirty="0"/>
        </a:p>
        <a:p>
          <a:pPr marL="114300" lvl="1" indent="-114300" algn="ctr" defTabSz="622300">
            <a:lnSpc>
              <a:spcPct val="90000"/>
            </a:lnSpc>
            <a:spcBef>
              <a:spcPct val="0"/>
            </a:spcBef>
            <a:spcAft>
              <a:spcPct val="15000"/>
            </a:spcAft>
            <a:buChar char="••"/>
          </a:pPr>
          <a:r>
            <a:rPr lang="en-GB" sz="1400" kern="1200" dirty="0" smtClean="0"/>
            <a:t>LOC leads will be given access to a practice tracker on project commencement</a:t>
          </a:r>
          <a:endParaRPr lang="en-GB" sz="1400" kern="1200" dirty="0"/>
        </a:p>
        <a:p>
          <a:pPr marL="114300" lvl="1" indent="-114300" algn="ctr" defTabSz="622300">
            <a:lnSpc>
              <a:spcPct val="90000"/>
            </a:lnSpc>
            <a:spcBef>
              <a:spcPct val="0"/>
            </a:spcBef>
            <a:spcAft>
              <a:spcPct val="15000"/>
            </a:spcAft>
            <a:buChar char="••"/>
          </a:pPr>
          <a:r>
            <a:rPr lang="en-GB" sz="1400" kern="1200" dirty="0" smtClean="0"/>
            <a:t>Cinapsis will chase outstanding tasks for a beneficial joint approach</a:t>
          </a:r>
          <a:endParaRPr lang="en-GB" sz="1400" kern="1200" dirty="0"/>
        </a:p>
      </dsp:txBody>
      <dsp:txXfrm rot="-5400000">
        <a:off x="1023202" y="2683463"/>
        <a:ext cx="10287846" cy="857354"/>
      </dsp:txXfrm>
    </dsp:sp>
    <dsp:sp modelId="{56C84D4A-6ADC-4B49-8914-02FDDCD66DB3}">
      <dsp:nvSpPr>
        <dsp:cNvPr id="0" name=""/>
        <dsp:cNvSpPr/>
      </dsp:nvSpPr>
      <dsp:spPr>
        <a:xfrm rot="5400000">
          <a:off x="-219257" y="4173553"/>
          <a:ext cx="1461717" cy="1023201"/>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b="1" kern="1200" dirty="0" smtClean="0">
              <a:solidFill>
                <a:srgbClr val="CC0099"/>
              </a:solidFill>
              <a:latin typeface="Calibri" panose="020F0502020204030204"/>
              <a:ea typeface="+mn-ea"/>
              <a:cs typeface="+mn-cs"/>
            </a:rPr>
            <a:t>Go Live</a:t>
          </a:r>
          <a:endParaRPr lang="en-GB" sz="1600" kern="1200" baseline="0" dirty="0">
            <a:solidFill>
              <a:srgbClr val="CC0099"/>
            </a:solidFill>
          </a:endParaRPr>
        </a:p>
      </dsp:txBody>
      <dsp:txXfrm rot="-5400000">
        <a:off x="2" y="4465896"/>
        <a:ext cx="1023201" cy="438516"/>
      </dsp:txXfrm>
    </dsp:sp>
    <dsp:sp modelId="{6DB29048-AF61-4712-BE47-9BD04BC3083A}">
      <dsp:nvSpPr>
        <dsp:cNvPr id="0" name=""/>
        <dsp:cNvSpPr/>
      </dsp:nvSpPr>
      <dsp:spPr>
        <a:xfrm rot="5400000">
          <a:off x="5715257" y="-737759"/>
          <a:ext cx="950116" cy="10334227"/>
        </a:xfrm>
        <a:prstGeom prst="round2Same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ctr" defTabSz="622300">
            <a:lnSpc>
              <a:spcPct val="90000"/>
            </a:lnSpc>
            <a:spcBef>
              <a:spcPct val="0"/>
            </a:spcBef>
            <a:spcAft>
              <a:spcPct val="15000"/>
            </a:spcAft>
            <a:buChar char="••"/>
          </a:pPr>
          <a:r>
            <a:rPr lang="en-GB" sz="1400" kern="1200" dirty="0" smtClean="0"/>
            <a:t>Cinapsis will inform sites they are live </a:t>
          </a:r>
          <a:endParaRPr lang="en-GB" sz="1400" kern="1200" dirty="0"/>
        </a:p>
        <a:p>
          <a:pPr marL="114300" lvl="1" indent="-114300" algn="ctr" defTabSz="622300">
            <a:lnSpc>
              <a:spcPct val="90000"/>
            </a:lnSpc>
            <a:spcBef>
              <a:spcPct val="0"/>
            </a:spcBef>
            <a:spcAft>
              <a:spcPct val="15000"/>
            </a:spcAft>
            <a:buChar char="••"/>
          </a:pPr>
          <a:r>
            <a:rPr lang="en-GB" sz="1400" kern="1200" dirty="0" smtClean="0"/>
            <a:t>Joined up communications to come from ICB, LOC and Cinapsis</a:t>
          </a:r>
          <a:endParaRPr lang="en-GB" sz="1400" kern="1200" dirty="0"/>
        </a:p>
      </dsp:txBody>
      <dsp:txXfrm rot="-5400000">
        <a:off x="1023202" y="4000677"/>
        <a:ext cx="10287846" cy="8573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921854-E16E-4969-8A32-9C631FD2B775}">
      <dsp:nvSpPr>
        <dsp:cNvPr id="0" name=""/>
        <dsp:cNvSpPr/>
      </dsp:nvSpPr>
      <dsp:spPr>
        <a:xfrm>
          <a:off x="36533" y="2382817"/>
          <a:ext cx="1110634" cy="799828"/>
        </a:xfrm>
        <a:prstGeom prst="roundRect">
          <a:avLst>
            <a:gd name="adj" fmla="val 10000"/>
          </a:avLst>
        </a:prstGeom>
        <a:solidFill>
          <a:schemeClr val="accent1">
            <a:lumMod val="40000"/>
            <a:lumOff val="6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dirty="0" smtClean="0"/>
            <a:t>Referral required for patient and input to Cinapsis by optical practice</a:t>
          </a:r>
          <a:endParaRPr lang="en-GB" sz="1000" kern="1200" dirty="0"/>
        </a:p>
      </dsp:txBody>
      <dsp:txXfrm>
        <a:off x="59959" y="2406243"/>
        <a:ext cx="1063782" cy="752976"/>
      </dsp:txXfrm>
    </dsp:sp>
    <dsp:sp modelId="{ACD02B39-130E-47E3-8060-352963CE0272}">
      <dsp:nvSpPr>
        <dsp:cNvPr id="0" name=""/>
        <dsp:cNvSpPr/>
      </dsp:nvSpPr>
      <dsp:spPr>
        <a:xfrm rot="17602746">
          <a:off x="825665" y="2281083"/>
          <a:ext cx="1066011" cy="24804"/>
        </a:xfrm>
        <a:custGeom>
          <a:avLst/>
          <a:gdLst/>
          <a:ahLst/>
          <a:cxnLst/>
          <a:rect l="0" t="0" r="0" b="0"/>
          <a:pathLst>
            <a:path>
              <a:moveTo>
                <a:pt x="0" y="12402"/>
              </a:moveTo>
              <a:lnTo>
                <a:pt x="1066011" y="1240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1332020" y="2266835"/>
        <a:ext cx="53300" cy="53300"/>
      </dsp:txXfrm>
    </dsp:sp>
    <dsp:sp modelId="{AD52F19D-3235-41D7-845B-6FE5591E4EE0}">
      <dsp:nvSpPr>
        <dsp:cNvPr id="0" name=""/>
        <dsp:cNvSpPr/>
      </dsp:nvSpPr>
      <dsp:spPr>
        <a:xfrm>
          <a:off x="1570174" y="1526581"/>
          <a:ext cx="1110634" cy="555317"/>
        </a:xfrm>
        <a:prstGeom prst="roundRect">
          <a:avLst>
            <a:gd name="adj" fmla="val 10000"/>
          </a:avLst>
        </a:prstGeom>
        <a:solidFill>
          <a:srgbClr val="99FF99"/>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dirty="0" smtClean="0"/>
            <a:t>Routine</a:t>
          </a:r>
          <a:endParaRPr lang="en-GB" sz="1000" kern="1200" dirty="0"/>
        </a:p>
      </dsp:txBody>
      <dsp:txXfrm>
        <a:off x="1586439" y="1542846"/>
        <a:ext cx="1078104" cy="522787"/>
      </dsp:txXfrm>
    </dsp:sp>
    <dsp:sp modelId="{6067A15E-6CCC-477E-A7C9-3CF0EC9A2CAA}">
      <dsp:nvSpPr>
        <dsp:cNvPr id="0" name=""/>
        <dsp:cNvSpPr/>
      </dsp:nvSpPr>
      <dsp:spPr>
        <a:xfrm>
          <a:off x="2680809" y="1791838"/>
          <a:ext cx="444253" cy="24804"/>
        </a:xfrm>
        <a:custGeom>
          <a:avLst/>
          <a:gdLst/>
          <a:ahLst/>
          <a:cxnLst/>
          <a:rect l="0" t="0" r="0" b="0"/>
          <a:pathLst>
            <a:path>
              <a:moveTo>
                <a:pt x="0" y="12402"/>
              </a:moveTo>
              <a:lnTo>
                <a:pt x="444253" y="124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2891829" y="1793134"/>
        <a:ext cx="22212" cy="22212"/>
      </dsp:txXfrm>
    </dsp:sp>
    <dsp:sp modelId="{B5706939-DA1F-4E99-9610-65D8DCC865CF}">
      <dsp:nvSpPr>
        <dsp:cNvPr id="0" name=""/>
        <dsp:cNvSpPr/>
      </dsp:nvSpPr>
      <dsp:spPr>
        <a:xfrm>
          <a:off x="3125062" y="1526581"/>
          <a:ext cx="1110634" cy="555317"/>
        </a:xfrm>
        <a:prstGeom prst="roundRect">
          <a:avLst>
            <a:gd name="adj" fmla="val 10000"/>
          </a:avLst>
        </a:prstGeom>
        <a:solidFill>
          <a:srgbClr val="99FF99"/>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dirty="0" smtClean="0"/>
            <a:t>Choose condition – follows the GOS 18 list</a:t>
          </a:r>
          <a:endParaRPr lang="en-GB" sz="1000" kern="1200" dirty="0"/>
        </a:p>
      </dsp:txBody>
      <dsp:txXfrm>
        <a:off x="3141327" y="1542846"/>
        <a:ext cx="1078104" cy="522787"/>
      </dsp:txXfrm>
    </dsp:sp>
    <dsp:sp modelId="{2D2C1D1D-863F-4F17-BA01-9F8189F8EE23}">
      <dsp:nvSpPr>
        <dsp:cNvPr id="0" name=""/>
        <dsp:cNvSpPr/>
      </dsp:nvSpPr>
      <dsp:spPr>
        <a:xfrm>
          <a:off x="4235697" y="1791838"/>
          <a:ext cx="444253" cy="24804"/>
        </a:xfrm>
        <a:custGeom>
          <a:avLst/>
          <a:gdLst/>
          <a:ahLst/>
          <a:cxnLst/>
          <a:rect l="0" t="0" r="0" b="0"/>
          <a:pathLst>
            <a:path>
              <a:moveTo>
                <a:pt x="0" y="12402"/>
              </a:moveTo>
              <a:lnTo>
                <a:pt x="444253" y="124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446717" y="1793134"/>
        <a:ext cx="22212" cy="22212"/>
      </dsp:txXfrm>
    </dsp:sp>
    <dsp:sp modelId="{499F3AB4-2DBA-4A8F-B18A-DCDB82708DB7}">
      <dsp:nvSpPr>
        <dsp:cNvPr id="0" name=""/>
        <dsp:cNvSpPr/>
      </dsp:nvSpPr>
      <dsp:spPr>
        <a:xfrm>
          <a:off x="4679950" y="1526581"/>
          <a:ext cx="1110634" cy="555317"/>
        </a:xfrm>
        <a:prstGeom prst="roundRect">
          <a:avLst>
            <a:gd name="adj" fmla="val 10000"/>
          </a:avLst>
        </a:prstGeom>
        <a:solidFill>
          <a:srgbClr val="99FF99"/>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dirty="0" smtClean="0"/>
            <a:t>Referral form with mandatory fields</a:t>
          </a:r>
          <a:endParaRPr lang="en-GB" sz="1000" kern="1200" dirty="0"/>
        </a:p>
      </dsp:txBody>
      <dsp:txXfrm>
        <a:off x="4696215" y="1542846"/>
        <a:ext cx="1078104" cy="522787"/>
      </dsp:txXfrm>
    </dsp:sp>
    <dsp:sp modelId="{C9447108-8A95-4ADD-B506-EFB30D6FF6E8}">
      <dsp:nvSpPr>
        <dsp:cNvPr id="0" name=""/>
        <dsp:cNvSpPr/>
      </dsp:nvSpPr>
      <dsp:spPr>
        <a:xfrm>
          <a:off x="5790585" y="1791838"/>
          <a:ext cx="444253" cy="24804"/>
        </a:xfrm>
        <a:custGeom>
          <a:avLst/>
          <a:gdLst/>
          <a:ahLst/>
          <a:cxnLst/>
          <a:rect l="0" t="0" r="0" b="0"/>
          <a:pathLst>
            <a:path>
              <a:moveTo>
                <a:pt x="0" y="12402"/>
              </a:moveTo>
              <a:lnTo>
                <a:pt x="444253" y="124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6001605" y="1793134"/>
        <a:ext cx="22212" cy="22212"/>
      </dsp:txXfrm>
    </dsp:sp>
    <dsp:sp modelId="{19F6CC5C-841B-46D4-A58F-43AA74AD7E37}">
      <dsp:nvSpPr>
        <dsp:cNvPr id="0" name=""/>
        <dsp:cNvSpPr/>
      </dsp:nvSpPr>
      <dsp:spPr>
        <a:xfrm>
          <a:off x="6234838" y="1526581"/>
          <a:ext cx="1110634" cy="555317"/>
        </a:xfrm>
        <a:prstGeom prst="roundRect">
          <a:avLst>
            <a:gd name="adj" fmla="val 10000"/>
          </a:avLst>
        </a:prstGeom>
        <a:solidFill>
          <a:srgbClr val="99FF99"/>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dirty="0" smtClean="0"/>
            <a:t>Electronically sent to EACH cc to GP / px</a:t>
          </a:r>
          <a:endParaRPr lang="en-GB" sz="1000" kern="1200" dirty="0"/>
        </a:p>
      </dsp:txBody>
      <dsp:txXfrm>
        <a:off x="6251103" y="1542846"/>
        <a:ext cx="1078104" cy="522787"/>
      </dsp:txXfrm>
    </dsp:sp>
    <dsp:sp modelId="{C4D54ED1-0808-4001-9137-9B5E733D9686}">
      <dsp:nvSpPr>
        <dsp:cNvPr id="0" name=""/>
        <dsp:cNvSpPr/>
      </dsp:nvSpPr>
      <dsp:spPr>
        <a:xfrm>
          <a:off x="7345473" y="1791838"/>
          <a:ext cx="444253" cy="24804"/>
        </a:xfrm>
        <a:custGeom>
          <a:avLst/>
          <a:gdLst/>
          <a:ahLst/>
          <a:cxnLst/>
          <a:rect l="0" t="0" r="0" b="0"/>
          <a:pathLst>
            <a:path>
              <a:moveTo>
                <a:pt x="0" y="12402"/>
              </a:moveTo>
              <a:lnTo>
                <a:pt x="444253" y="124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7556493" y="1793134"/>
        <a:ext cx="22212" cy="22212"/>
      </dsp:txXfrm>
    </dsp:sp>
    <dsp:sp modelId="{F5708578-70F4-4940-8BE8-582B2671455A}">
      <dsp:nvSpPr>
        <dsp:cNvPr id="0" name=""/>
        <dsp:cNvSpPr/>
      </dsp:nvSpPr>
      <dsp:spPr>
        <a:xfrm>
          <a:off x="7789726" y="1526581"/>
          <a:ext cx="1110634" cy="555317"/>
        </a:xfrm>
        <a:prstGeom prst="roundRect">
          <a:avLst>
            <a:gd name="adj" fmla="val 10000"/>
          </a:avLst>
        </a:prstGeom>
        <a:solidFill>
          <a:srgbClr val="99FF99"/>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dirty="0" smtClean="0"/>
            <a:t>Triaged by COTATs and outcome actions</a:t>
          </a:r>
          <a:endParaRPr lang="en-GB" sz="1000" kern="1200" dirty="0"/>
        </a:p>
      </dsp:txBody>
      <dsp:txXfrm>
        <a:off x="7805991" y="1542846"/>
        <a:ext cx="1078104" cy="522787"/>
      </dsp:txXfrm>
    </dsp:sp>
    <dsp:sp modelId="{26D90A64-6A4D-4EFF-AB92-82E581910F31}">
      <dsp:nvSpPr>
        <dsp:cNvPr id="0" name=""/>
        <dsp:cNvSpPr/>
      </dsp:nvSpPr>
      <dsp:spPr>
        <a:xfrm rot="17845773">
          <a:off x="8640293" y="1363852"/>
          <a:ext cx="964390" cy="24804"/>
        </a:xfrm>
        <a:custGeom>
          <a:avLst/>
          <a:gdLst/>
          <a:ahLst/>
          <a:cxnLst/>
          <a:rect l="0" t="0" r="0" b="0"/>
          <a:pathLst>
            <a:path>
              <a:moveTo>
                <a:pt x="0" y="12402"/>
              </a:moveTo>
              <a:lnTo>
                <a:pt x="964390" y="124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9098378" y="1352145"/>
        <a:ext cx="48219" cy="48219"/>
      </dsp:txXfrm>
    </dsp:sp>
    <dsp:sp modelId="{7E5C6A27-18B5-4E9E-B3D9-008871133C3B}">
      <dsp:nvSpPr>
        <dsp:cNvPr id="0" name=""/>
        <dsp:cNvSpPr/>
      </dsp:nvSpPr>
      <dsp:spPr>
        <a:xfrm>
          <a:off x="9344614" y="670610"/>
          <a:ext cx="1110634" cy="555317"/>
        </a:xfrm>
        <a:prstGeom prst="roundRect">
          <a:avLst>
            <a:gd name="adj" fmla="val 10000"/>
          </a:avLst>
        </a:prstGeom>
        <a:solidFill>
          <a:srgbClr val="99FF99"/>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dirty="0" smtClean="0"/>
            <a:t>Advice and Guidance</a:t>
          </a:r>
          <a:endParaRPr lang="en-GB" sz="1000" kern="1200" dirty="0"/>
        </a:p>
      </dsp:txBody>
      <dsp:txXfrm>
        <a:off x="9360879" y="686875"/>
        <a:ext cx="1078104" cy="522787"/>
      </dsp:txXfrm>
    </dsp:sp>
    <dsp:sp modelId="{4056CFCD-0FA0-4EC8-B9E1-88AB05AB2A1E}">
      <dsp:nvSpPr>
        <dsp:cNvPr id="0" name=""/>
        <dsp:cNvSpPr/>
      </dsp:nvSpPr>
      <dsp:spPr>
        <a:xfrm>
          <a:off x="10455249" y="935866"/>
          <a:ext cx="444253" cy="24804"/>
        </a:xfrm>
        <a:custGeom>
          <a:avLst/>
          <a:gdLst/>
          <a:ahLst/>
          <a:cxnLst/>
          <a:rect l="0" t="0" r="0" b="0"/>
          <a:pathLst>
            <a:path>
              <a:moveTo>
                <a:pt x="0" y="12402"/>
              </a:moveTo>
              <a:lnTo>
                <a:pt x="444253" y="124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10666269" y="937162"/>
        <a:ext cx="22212" cy="22212"/>
      </dsp:txXfrm>
    </dsp:sp>
    <dsp:sp modelId="{B3CC6D2B-AA79-4EB7-8D35-FC4A9BB0887D}">
      <dsp:nvSpPr>
        <dsp:cNvPr id="0" name=""/>
        <dsp:cNvSpPr/>
      </dsp:nvSpPr>
      <dsp:spPr>
        <a:xfrm>
          <a:off x="10899503" y="670610"/>
          <a:ext cx="1110634" cy="555317"/>
        </a:xfrm>
        <a:prstGeom prst="roundRect">
          <a:avLst>
            <a:gd name="adj" fmla="val 10000"/>
          </a:avLst>
        </a:prstGeom>
        <a:solidFill>
          <a:srgbClr val="99FF99"/>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dirty="0" smtClean="0"/>
            <a:t>Return to optom via Cinapsis</a:t>
          </a:r>
          <a:endParaRPr lang="en-GB" sz="1000" kern="1200" dirty="0"/>
        </a:p>
      </dsp:txBody>
      <dsp:txXfrm>
        <a:off x="10915768" y="686875"/>
        <a:ext cx="1078104" cy="522787"/>
      </dsp:txXfrm>
    </dsp:sp>
    <dsp:sp modelId="{BED2B8EA-D1C7-4F80-BD9F-B77BADDED77C}">
      <dsp:nvSpPr>
        <dsp:cNvPr id="0" name=""/>
        <dsp:cNvSpPr/>
      </dsp:nvSpPr>
      <dsp:spPr>
        <a:xfrm rot="19316">
          <a:off x="8900357" y="1793086"/>
          <a:ext cx="444260" cy="24804"/>
        </a:xfrm>
        <a:custGeom>
          <a:avLst/>
          <a:gdLst/>
          <a:ahLst/>
          <a:cxnLst/>
          <a:rect l="0" t="0" r="0" b="0"/>
          <a:pathLst>
            <a:path>
              <a:moveTo>
                <a:pt x="0" y="12402"/>
              </a:moveTo>
              <a:lnTo>
                <a:pt x="444260" y="124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9111381" y="1794382"/>
        <a:ext cx="22213" cy="22213"/>
      </dsp:txXfrm>
    </dsp:sp>
    <dsp:sp modelId="{A04D59B8-01D0-4DF8-A5B0-7D71EEC6A103}">
      <dsp:nvSpPr>
        <dsp:cNvPr id="0" name=""/>
        <dsp:cNvSpPr/>
      </dsp:nvSpPr>
      <dsp:spPr>
        <a:xfrm>
          <a:off x="9344614" y="1529078"/>
          <a:ext cx="1110634" cy="555317"/>
        </a:xfrm>
        <a:prstGeom prst="roundRect">
          <a:avLst>
            <a:gd name="adj" fmla="val 10000"/>
          </a:avLst>
        </a:prstGeom>
        <a:solidFill>
          <a:srgbClr val="99FF99"/>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dirty="0" smtClean="0"/>
            <a:t>Onwards referral to COTATS</a:t>
          </a:r>
          <a:endParaRPr lang="en-GB" sz="1000" kern="1200" dirty="0"/>
        </a:p>
      </dsp:txBody>
      <dsp:txXfrm>
        <a:off x="9360879" y="1545343"/>
        <a:ext cx="1078104" cy="522787"/>
      </dsp:txXfrm>
    </dsp:sp>
    <dsp:sp modelId="{D84E4B73-9523-4006-A270-01163E1DE7A1}">
      <dsp:nvSpPr>
        <dsp:cNvPr id="0" name=""/>
        <dsp:cNvSpPr/>
      </dsp:nvSpPr>
      <dsp:spPr>
        <a:xfrm rot="81846">
          <a:off x="10455186" y="1799623"/>
          <a:ext cx="444379" cy="24804"/>
        </a:xfrm>
        <a:custGeom>
          <a:avLst/>
          <a:gdLst/>
          <a:ahLst/>
          <a:cxnLst/>
          <a:rect l="0" t="0" r="0" b="0"/>
          <a:pathLst>
            <a:path>
              <a:moveTo>
                <a:pt x="0" y="12402"/>
              </a:moveTo>
              <a:lnTo>
                <a:pt x="444379" y="124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10666266" y="1800916"/>
        <a:ext cx="22218" cy="22218"/>
      </dsp:txXfrm>
    </dsp:sp>
    <dsp:sp modelId="{B516A031-3126-4C57-BA2A-0C6EF74C3056}">
      <dsp:nvSpPr>
        <dsp:cNvPr id="0" name=""/>
        <dsp:cNvSpPr/>
      </dsp:nvSpPr>
      <dsp:spPr>
        <a:xfrm>
          <a:off x="10899503" y="1425586"/>
          <a:ext cx="1110634" cy="783458"/>
        </a:xfrm>
        <a:prstGeom prst="roundRect">
          <a:avLst>
            <a:gd name="adj" fmla="val 10000"/>
          </a:avLst>
        </a:prstGeom>
        <a:solidFill>
          <a:srgbClr val="99FF99"/>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dirty="0" smtClean="0"/>
            <a:t>EACH to contact px and referral sent to COTATS provider</a:t>
          </a:r>
          <a:endParaRPr lang="en-GB" sz="1000" kern="1200" dirty="0"/>
        </a:p>
      </dsp:txBody>
      <dsp:txXfrm>
        <a:off x="10922450" y="1448533"/>
        <a:ext cx="1064740" cy="737564"/>
      </dsp:txXfrm>
    </dsp:sp>
    <dsp:sp modelId="{31B84DEE-DEE3-4089-AA01-9683EBBDCAF3}">
      <dsp:nvSpPr>
        <dsp:cNvPr id="0" name=""/>
        <dsp:cNvSpPr/>
      </dsp:nvSpPr>
      <dsp:spPr>
        <a:xfrm rot="3981262">
          <a:off x="8568664" y="2299164"/>
          <a:ext cx="1107647" cy="24804"/>
        </a:xfrm>
        <a:custGeom>
          <a:avLst/>
          <a:gdLst/>
          <a:ahLst/>
          <a:cxnLst/>
          <a:rect l="0" t="0" r="0" b="0"/>
          <a:pathLst>
            <a:path>
              <a:moveTo>
                <a:pt x="0" y="12402"/>
              </a:moveTo>
              <a:lnTo>
                <a:pt x="1107647" y="124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9094796" y="2283875"/>
        <a:ext cx="55382" cy="55382"/>
      </dsp:txXfrm>
    </dsp:sp>
    <dsp:sp modelId="{5F48D732-19ED-49C9-97FE-42D7D627D9CC}">
      <dsp:nvSpPr>
        <dsp:cNvPr id="0" name=""/>
        <dsp:cNvSpPr/>
      </dsp:nvSpPr>
      <dsp:spPr>
        <a:xfrm>
          <a:off x="9344614" y="2541235"/>
          <a:ext cx="1110634" cy="555317"/>
        </a:xfrm>
        <a:prstGeom prst="roundRect">
          <a:avLst>
            <a:gd name="adj" fmla="val 10000"/>
          </a:avLst>
        </a:prstGeom>
        <a:solidFill>
          <a:srgbClr val="99FF99"/>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dirty="0" smtClean="0"/>
            <a:t>Onward Referral to HES/ ISP</a:t>
          </a:r>
          <a:endParaRPr lang="en-GB" sz="1000" kern="1200" dirty="0"/>
        </a:p>
      </dsp:txBody>
      <dsp:txXfrm>
        <a:off x="9360879" y="2557500"/>
        <a:ext cx="1078104" cy="522787"/>
      </dsp:txXfrm>
    </dsp:sp>
    <dsp:sp modelId="{6C1C52C4-093C-428E-8C5E-E9725DC62711}">
      <dsp:nvSpPr>
        <dsp:cNvPr id="0" name=""/>
        <dsp:cNvSpPr/>
      </dsp:nvSpPr>
      <dsp:spPr>
        <a:xfrm>
          <a:off x="10455249" y="2806491"/>
          <a:ext cx="444253" cy="24804"/>
        </a:xfrm>
        <a:custGeom>
          <a:avLst/>
          <a:gdLst/>
          <a:ahLst/>
          <a:cxnLst/>
          <a:rect l="0" t="0" r="0" b="0"/>
          <a:pathLst>
            <a:path>
              <a:moveTo>
                <a:pt x="0" y="12402"/>
              </a:moveTo>
              <a:lnTo>
                <a:pt x="444253" y="124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10666269" y="2807787"/>
        <a:ext cx="22212" cy="22212"/>
      </dsp:txXfrm>
    </dsp:sp>
    <dsp:sp modelId="{1D2884F2-BCC6-48E6-BCFF-F71479CDD0AE}">
      <dsp:nvSpPr>
        <dsp:cNvPr id="0" name=""/>
        <dsp:cNvSpPr/>
      </dsp:nvSpPr>
      <dsp:spPr>
        <a:xfrm>
          <a:off x="10899503" y="2334662"/>
          <a:ext cx="1110634" cy="968462"/>
        </a:xfrm>
        <a:prstGeom prst="roundRect">
          <a:avLst>
            <a:gd name="adj" fmla="val 10000"/>
          </a:avLst>
        </a:prstGeom>
        <a:solidFill>
          <a:srgbClr val="99FF99"/>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dirty="0" smtClean="0"/>
            <a:t>Transferred to ERS by EACH, processed and booked, referral sent to provider via ERS</a:t>
          </a:r>
          <a:endParaRPr lang="en-GB" sz="1000" kern="1200" dirty="0"/>
        </a:p>
      </dsp:txBody>
      <dsp:txXfrm>
        <a:off x="10927868" y="2363027"/>
        <a:ext cx="1053904" cy="911732"/>
      </dsp:txXfrm>
    </dsp:sp>
    <dsp:sp modelId="{214299FC-5548-4FE9-B4D0-BF5371CD4F3D}">
      <dsp:nvSpPr>
        <dsp:cNvPr id="0" name=""/>
        <dsp:cNvSpPr/>
      </dsp:nvSpPr>
      <dsp:spPr>
        <a:xfrm rot="21599910">
          <a:off x="1147167" y="2770323"/>
          <a:ext cx="423007" cy="24804"/>
        </a:xfrm>
        <a:custGeom>
          <a:avLst/>
          <a:gdLst/>
          <a:ahLst/>
          <a:cxnLst/>
          <a:rect l="0" t="0" r="0" b="0"/>
          <a:pathLst>
            <a:path>
              <a:moveTo>
                <a:pt x="0" y="12402"/>
              </a:moveTo>
              <a:lnTo>
                <a:pt x="423007" y="1240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1348095" y="2772150"/>
        <a:ext cx="21150" cy="21150"/>
      </dsp:txXfrm>
    </dsp:sp>
    <dsp:sp modelId="{C56A576A-5974-4278-BC90-6FFE914FCF48}">
      <dsp:nvSpPr>
        <dsp:cNvPr id="0" name=""/>
        <dsp:cNvSpPr/>
      </dsp:nvSpPr>
      <dsp:spPr>
        <a:xfrm>
          <a:off x="1570174" y="2505061"/>
          <a:ext cx="1110634" cy="555317"/>
        </a:xfrm>
        <a:prstGeom prst="roundRect">
          <a:avLst>
            <a:gd name="adj" fmla="val 10000"/>
          </a:avLst>
        </a:prstGeom>
        <a:solidFill>
          <a:srgbClr val="FFFF99"/>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dirty="0" smtClean="0"/>
            <a:t>Urgent</a:t>
          </a:r>
          <a:endParaRPr lang="en-GB" sz="1000" kern="1200" dirty="0"/>
        </a:p>
      </dsp:txBody>
      <dsp:txXfrm>
        <a:off x="1586439" y="2521326"/>
        <a:ext cx="1078104" cy="522787"/>
      </dsp:txXfrm>
    </dsp:sp>
    <dsp:sp modelId="{108A0AB6-060B-47CE-B152-7A622AB29A97}">
      <dsp:nvSpPr>
        <dsp:cNvPr id="0" name=""/>
        <dsp:cNvSpPr/>
      </dsp:nvSpPr>
      <dsp:spPr>
        <a:xfrm rot="44">
          <a:off x="2680809" y="2770320"/>
          <a:ext cx="433636" cy="24804"/>
        </a:xfrm>
        <a:custGeom>
          <a:avLst/>
          <a:gdLst/>
          <a:ahLst/>
          <a:cxnLst/>
          <a:rect l="0" t="0" r="0" b="0"/>
          <a:pathLst>
            <a:path>
              <a:moveTo>
                <a:pt x="0" y="12402"/>
              </a:moveTo>
              <a:lnTo>
                <a:pt x="433636" y="124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2886786" y="2771882"/>
        <a:ext cx="21681" cy="21681"/>
      </dsp:txXfrm>
    </dsp:sp>
    <dsp:sp modelId="{9D184FEE-25E1-497B-9B01-9DBB44AD4347}">
      <dsp:nvSpPr>
        <dsp:cNvPr id="0" name=""/>
        <dsp:cNvSpPr/>
      </dsp:nvSpPr>
      <dsp:spPr>
        <a:xfrm>
          <a:off x="3114445" y="2505067"/>
          <a:ext cx="1110634" cy="555317"/>
        </a:xfrm>
        <a:prstGeom prst="roundRect">
          <a:avLst>
            <a:gd name="adj" fmla="val 10000"/>
          </a:avLst>
        </a:prstGeom>
        <a:solidFill>
          <a:srgbClr val="FFFF99"/>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dirty="0" smtClean="0"/>
            <a:t>Emailed to nhs.net via Cinapsis</a:t>
          </a:r>
          <a:endParaRPr lang="en-GB" sz="1000" kern="1200" dirty="0"/>
        </a:p>
      </dsp:txBody>
      <dsp:txXfrm>
        <a:off x="3130710" y="2521332"/>
        <a:ext cx="1078104" cy="522787"/>
      </dsp:txXfrm>
    </dsp:sp>
    <dsp:sp modelId="{7D651DFF-96D4-491B-AABE-DD84D235766F}">
      <dsp:nvSpPr>
        <dsp:cNvPr id="0" name=""/>
        <dsp:cNvSpPr/>
      </dsp:nvSpPr>
      <dsp:spPr>
        <a:xfrm rot="3988937">
          <a:off x="844620" y="3231944"/>
          <a:ext cx="1006864" cy="24804"/>
        </a:xfrm>
        <a:custGeom>
          <a:avLst/>
          <a:gdLst/>
          <a:ahLst/>
          <a:cxnLst/>
          <a:rect l="0" t="0" r="0" b="0"/>
          <a:pathLst>
            <a:path>
              <a:moveTo>
                <a:pt x="0" y="12402"/>
              </a:moveTo>
              <a:lnTo>
                <a:pt x="1006864" y="1240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1322881" y="3219175"/>
        <a:ext cx="50343" cy="50343"/>
      </dsp:txXfrm>
    </dsp:sp>
    <dsp:sp modelId="{5FF9D05A-C317-4404-A49E-46190E87506C}">
      <dsp:nvSpPr>
        <dsp:cNvPr id="0" name=""/>
        <dsp:cNvSpPr/>
      </dsp:nvSpPr>
      <dsp:spPr>
        <a:xfrm>
          <a:off x="1548939" y="3428304"/>
          <a:ext cx="1110634" cy="555317"/>
        </a:xfrm>
        <a:prstGeom prst="roundRect">
          <a:avLst>
            <a:gd name="adj" fmla="val 10000"/>
          </a:avLst>
        </a:prstGeom>
        <a:solidFill>
          <a:srgbClr val="FFC9C9"/>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dirty="0" smtClean="0"/>
            <a:t>Eye</a:t>
          </a:r>
          <a:r>
            <a:rPr lang="en-GB" sz="500" kern="1200" dirty="0" smtClean="0"/>
            <a:t> </a:t>
          </a:r>
          <a:r>
            <a:rPr lang="en-GB" sz="1000" kern="1200" dirty="0" smtClean="0"/>
            <a:t>Casualty</a:t>
          </a:r>
          <a:endParaRPr lang="en-GB" sz="1000" kern="1200" dirty="0"/>
        </a:p>
      </dsp:txBody>
      <dsp:txXfrm>
        <a:off x="1565204" y="3444569"/>
        <a:ext cx="1078104" cy="522787"/>
      </dsp:txXfrm>
    </dsp:sp>
    <dsp:sp modelId="{74EA612E-163B-47A7-BE8F-967B27E2D6EC}">
      <dsp:nvSpPr>
        <dsp:cNvPr id="0" name=""/>
        <dsp:cNvSpPr/>
      </dsp:nvSpPr>
      <dsp:spPr>
        <a:xfrm rot="16035">
          <a:off x="2659571" y="3694646"/>
          <a:ext cx="465494" cy="24804"/>
        </a:xfrm>
        <a:custGeom>
          <a:avLst/>
          <a:gdLst/>
          <a:ahLst/>
          <a:cxnLst/>
          <a:rect l="0" t="0" r="0" b="0"/>
          <a:pathLst>
            <a:path>
              <a:moveTo>
                <a:pt x="0" y="12402"/>
              </a:moveTo>
              <a:lnTo>
                <a:pt x="465494" y="124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2880680" y="3695411"/>
        <a:ext cx="23274" cy="23274"/>
      </dsp:txXfrm>
    </dsp:sp>
    <dsp:sp modelId="{27D5FCA5-F4C3-416D-951F-D84107040277}">
      <dsp:nvSpPr>
        <dsp:cNvPr id="0" name=""/>
        <dsp:cNvSpPr/>
      </dsp:nvSpPr>
      <dsp:spPr>
        <a:xfrm>
          <a:off x="3125062" y="3430475"/>
          <a:ext cx="1110634" cy="555317"/>
        </a:xfrm>
        <a:prstGeom prst="roundRect">
          <a:avLst>
            <a:gd name="adj" fmla="val 10000"/>
          </a:avLst>
        </a:prstGeom>
        <a:solidFill>
          <a:srgbClr val="FFC9C9"/>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dirty="0" smtClean="0"/>
            <a:t>Telephone</a:t>
          </a:r>
          <a:endParaRPr lang="en-GB" sz="1000" kern="1200" dirty="0"/>
        </a:p>
      </dsp:txBody>
      <dsp:txXfrm>
        <a:off x="3141327" y="3446740"/>
        <a:ext cx="1078104" cy="522787"/>
      </dsp:txXfrm>
    </dsp:sp>
    <dsp:sp modelId="{5F159F3F-C62A-457D-AF8E-120723B75A35}">
      <dsp:nvSpPr>
        <dsp:cNvPr id="0" name=""/>
        <dsp:cNvSpPr/>
      </dsp:nvSpPr>
      <dsp:spPr>
        <a:xfrm rot="21584088">
          <a:off x="4235694" y="3694654"/>
          <a:ext cx="465505" cy="24804"/>
        </a:xfrm>
        <a:custGeom>
          <a:avLst/>
          <a:gdLst/>
          <a:ahLst/>
          <a:cxnLst/>
          <a:rect l="0" t="0" r="0" b="0"/>
          <a:pathLst>
            <a:path>
              <a:moveTo>
                <a:pt x="0" y="12402"/>
              </a:moveTo>
              <a:lnTo>
                <a:pt x="465505" y="124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456809" y="3695419"/>
        <a:ext cx="23275" cy="23275"/>
      </dsp:txXfrm>
    </dsp:sp>
    <dsp:sp modelId="{D8C89A65-DB37-4BD9-A193-71CC8CF76324}">
      <dsp:nvSpPr>
        <dsp:cNvPr id="0" name=""/>
        <dsp:cNvSpPr/>
      </dsp:nvSpPr>
      <dsp:spPr>
        <a:xfrm>
          <a:off x="4701197" y="3428321"/>
          <a:ext cx="1110634" cy="555317"/>
        </a:xfrm>
        <a:prstGeom prst="roundRect">
          <a:avLst>
            <a:gd name="adj" fmla="val 10000"/>
          </a:avLst>
        </a:prstGeom>
        <a:solidFill>
          <a:srgbClr val="FFC9C9"/>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GB" sz="1000" kern="1200" dirty="0" smtClean="0"/>
            <a:t>Emailed to nhs.net via Cinapsis – template available</a:t>
          </a:r>
          <a:endParaRPr lang="en-GB" sz="1000" kern="1200" dirty="0"/>
        </a:p>
      </dsp:txBody>
      <dsp:txXfrm>
        <a:off x="4717462" y="3444586"/>
        <a:ext cx="1078104" cy="522787"/>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66131A-DDF0-4700-9846-50FE4DD78E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3A46805C-15D2-BDDA-BA91-07F25D2CA8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694AE8E5-61D0-F89D-C3AA-378B4ED243B3}"/>
              </a:ext>
            </a:extLst>
          </p:cNvPr>
          <p:cNvSpPr>
            <a:spLocks noGrp="1"/>
          </p:cNvSpPr>
          <p:nvPr>
            <p:ph type="dt" sz="half" idx="10"/>
          </p:nvPr>
        </p:nvSpPr>
        <p:spPr/>
        <p:txBody>
          <a:bodyPr/>
          <a:lstStyle/>
          <a:p>
            <a:fld id="{07705B49-37FB-42C6-919A-661FDC8B7B66}" type="datetimeFigureOut">
              <a:rPr lang="en-GB" smtClean="0"/>
              <a:t>12/08/2023</a:t>
            </a:fld>
            <a:endParaRPr lang="en-GB"/>
          </a:p>
        </p:txBody>
      </p:sp>
      <p:sp>
        <p:nvSpPr>
          <p:cNvPr id="5" name="Footer Placeholder 4">
            <a:extLst>
              <a:ext uri="{FF2B5EF4-FFF2-40B4-BE49-F238E27FC236}">
                <a16:creationId xmlns:a16="http://schemas.microsoft.com/office/drawing/2014/main" xmlns="" id="{4EE95D7D-4F2A-2EED-DC8C-AB34E2B7B4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AFB4482D-3C97-9429-1815-24E51E65F13E}"/>
              </a:ext>
            </a:extLst>
          </p:cNvPr>
          <p:cNvSpPr>
            <a:spLocks noGrp="1"/>
          </p:cNvSpPr>
          <p:nvPr>
            <p:ph type="sldNum" sz="quarter" idx="12"/>
          </p:nvPr>
        </p:nvSpPr>
        <p:spPr/>
        <p:txBody>
          <a:bodyPr/>
          <a:lstStyle/>
          <a:p>
            <a:fld id="{191B85C9-AB75-43AD-91E1-09B0D62B98CA}" type="slidenum">
              <a:rPr lang="en-GB" smtClean="0"/>
              <a:t>‹#›</a:t>
            </a:fld>
            <a:endParaRPr lang="en-GB"/>
          </a:p>
        </p:txBody>
      </p:sp>
    </p:spTree>
    <p:extLst>
      <p:ext uri="{BB962C8B-B14F-4D97-AF65-F5344CB8AC3E}">
        <p14:creationId xmlns:p14="http://schemas.microsoft.com/office/powerpoint/2010/main" val="811381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B08005-1538-08FC-D798-B831C44264C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81F9884B-64F9-287C-E08B-91452EAC680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E08FF8D1-1398-5661-14C7-B7D087DCC7DD}"/>
              </a:ext>
            </a:extLst>
          </p:cNvPr>
          <p:cNvSpPr>
            <a:spLocks noGrp="1"/>
          </p:cNvSpPr>
          <p:nvPr>
            <p:ph type="dt" sz="half" idx="10"/>
          </p:nvPr>
        </p:nvSpPr>
        <p:spPr/>
        <p:txBody>
          <a:bodyPr/>
          <a:lstStyle/>
          <a:p>
            <a:fld id="{07705B49-37FB-42C6-919A-661FDC8B7B66}" type="datetimeFigureOut">
              <a:rPr lang="en-GB" smtClean="0"/>
              <a:t>12/08/2023</a:t>
            </a:fld>
            <a:endParaRPr lang="en-GB"/>
          </a:p>
        </p:txBody>
      </p:sp>
      <p:sp>
        <p:nvSpPr>
          <p:cNvPr id="5" name="Footer Placeholder 4">
            <a:extLst>
              <a:ext uri="{FF2B5EF4-FFF2-40B4-BE49-F238E27FC236}">
                <a16:creationId xmlns:a16="http://schemas.microsoft.com/office/drawing/2014/main" xmlns="" id="{F2BB4400-0D13-1737-80DD-754E41B0B07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008004FF-B23B-9569-F340-0A426F3B02D4}"/>
              </a:ext>
            </a:extLst>
          </p:cNvPr>
          <p:cNvSpPr>
            <a:spLocks noGrp="1"/>
          </p:cNvSpPr>
          <p:nvPr>
            <p:ph type="sldNum" sz="quarter" idx="12"/>
          </p:nvPr>
        </p:nvSpPr>
        <p:spPr/>
        <p:txBody>
          <a:bodyPr/>
          <a:lstStyle/>
          <a:p>
            <a:fld id="{191B85C9-AB75-43AD-91E1-09B0D62B98CA}" type="slidenum">
              <a:rPr lang="en-GB" smtClean="0"/>
              <a:t>‹#›</a:t>
            </a:fld>
            <a:endParaRPr lang="en-GB"/>
          </a:p>
        </p:txBody>
      </p:sp>
    </p:spTree>
    <p:extLst>
      <p:ext uri="{BB962C8B-B14F-4D97-AF65-F5344CB8AC3E}">
        <p14:creationId xmlns:p14="http://schemas.microsoft.com/office/powerpoint/2010/main" val="3605287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0799C3D-0355-87C8-58D7-B74CC1691EE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A16512D7-32E3-5123-BB8B-A0DD4B3EB6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FFC753B7-11E2-522B-1D41-ECF47EC92156}"/>
              </a:ext>
            </a:extLst>
          </p:cNvPr>
          <p:cNvSpPr>
            <a:spLocks noGrp="1"/>
          </p:cNvSpPr>
          <p:nvPr>
            <p:ph type="dt" sz="half" idx="10"/>
          </p:nvPr>
        </p:nvSpPr>
        <p:spPr/>
        <p:txBody>
          <a:bodyPr/>
          <a:lstStyle/>
          <a:p>
            <a:fld id="{07705B49-37FB-42C6-919A-661FDC8B7B66}" type="datetimeFigureOut">
              <a:rPr lang="en-GB" smtClean="0"/>
              <a:t>12/08/2023</a:t>
            </a:fld>
            <a:endParaRPr lang="en-GB"/>
          </a:p>
        </p:txBody>
      </p:sp>
      <p:sp>
        <p:nvSpPr>
          <p:cNvPr id="5" name="Footer Placeholder 4">
            <a:extLst>
              <a:ext uri="{FF2B5EF4-FFF2-40B4-BE49-F238E27FC236}">
                <a16:creationId xmlns:a16="http://schemas.microsoft.com/office/drawing/2014/main" xmlns="" id="{7BA666E6-F368-BEE4-06D4-0EA5A4CB5D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7EBBE95D-2020-8054-962B-7277EDEBBA67}"/>
              </a:ext>
            </a:extLst>
          </p:cNvPr>
          <p:cNvSpPr>
            <a:spLocks noGrp="1"/>
          </p:cNvSpPr>
          <p:nvPr>
            <p:ph type="sldNum" sz="quarter" idx="12"/>
          </p:nvPr>
        </p:nvSpPr>
        <p:spPr/>
        <p:txBody>
          <a:bodyPr/>
          <a:lstStyle/>
          <a:p>
            <a:fld id="{191B85C9-AB75-43AD-91E1-09B0D62B98CA}" type="slidenum">
              <a:rPr lang="en-GB" smtClean="0"/>
              <a:t>‹#›</a:t>
            </a:fld>
            <a:endParaRPr lang="en-GB"/>
          </a:p>
        </p:txBody>
      </p:sp>
    </p:spTree>
    <p:extLst>
      <p:ext uri="{BB962C8B-B14F-4D97-AF65-F5344CB8AC3E}">
        <p14:creationId xmlns:p14="http://schemas.microsoft.com/office/powerpoint/2010/main" val="4127435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E197AF-9327-0ED3-7E87-E5039AAE37F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44DF9C01-9B83-23D5-E792-FE389C8518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2A199076-2AF4-A83C-E78B-C8DC4FC89D6C}"/>
              </a:ext>
            </a:extLst>
          </p:cNvPr>
          <p:cNvSpPr>
            <a:spLocks noGrp="1"/>
          </p:cNvSpPr>
          <p:nvPr>
            <p:ph type="dt" sz="half" idx="10"/>
          </p:nvPr>
        </p:nvSpPr>
        <p:spPr/>
        <p:txBody>
          <a:bodyPr/>
          <a:lstStyle/>
          <a:p>
            <a:fld id="{07705B49-37FB-42C6-919A-661FDC8B7B66}" type="datetimeFigureOut">
              <a:rPr lang="en-GB" smtClean="0"/>
              <a:t>12/08/2023</a:t>
            </a:fld>
            <a:endParaRPr lang="en-GB"/>
          </a:p>
        </p:txBody>
      </p:sp>
      <p:sp>
        <p:nvSpPr>
          <p:cNvPr id="5" name="Footer Placeholder 4">
            <a:extLst>
              <a:ext uri="{FF2B5EF4-FFF2-40B4-BE49-F238E27FC236}">
                <a16:creationId xmlns:a16="http://schemas.microsoft.com/office/drawing/2014/main" xmlns="" id="{E6516CD6-D725-84E6-CBD7-D9F34E4652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8C338F61-6F06-0A14-2CE8-AC440EE99316}"/>
              </a:ext>
            </a:extLst>
          </p:cNvPr>
          <p:cNvSpPr>
            <a:spLocks noGrp="1"/>
          </p:cNvSpPr>
          <p:nvPr>
            <p:ph type="sldNum" sz="quarter" idx="12"/>
          </p:nvPr>
        </p:nvSpPr>
        <p:spPr/>
        <p:txBody>
          <a:bodyPr/>
          <a:lstStyle/>
          <a:p>
            <a:fld id="{191B85C9-AB75-43AD-91E1-09B0D62B98CA}" type="slidenum">
              <a:rPr lang="en-GB" smtClean="0"/>
              <a:t>‹#›</a:t>
            </a:fld>
            <a:endParaRPr lang="en-GB"/>
          </a:p>
        </p:txBody>
      </p:sp>
    </p:spTree>
    <p:extLst>
      <p:ext uri="{BB962C8B-B14F-4D97-AF65-F5344CB8AC3E}">
        <p14:creationId xmlns:p14="http://schemas.microsoft.com/office/powerpoint/2010/main" val="3124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1EB68D-79E8-14E5-06FA-39984AA586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AD773670-74DC-36A7-02F3-932D9FE159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FDA0D30A-DB5B-DD27-FB9C-6AB4254A8D5A}"/>
              </a:ext>
            </a:extLst>
          </p:cNvPr>
          <p:cNvSpPr>
            <a:spLocks noGrp="1"/>
          </p:cNvSpPr>
          <p:nvPr>
            <p:ph type="dt" sz="half" idx="10"/>
          </p:nvPr>
        </p:nvSpPr>
        <p:spPr/>
        <p:txBody>
          <a:bodyPr/>
          <a:lstStyle/>
          <a:p>
            <a:fld id="{07705B49-37FB-42C6-919A-661FDC8B7B66}" type="datetimeFigureOut">
              <a:rPr lang="en-GB" smtClean="0"/>
              <a:t>12/08/2023</a:t>
            </a:fld>
            <a:endParaRPr lang="en-GB"/>
          </a:p>
        </p:txBody>
      </p:sp>
      <p:sp>
        <p:nvSpPr>
          <p:cNvPr id="5" name="Footer Placeholder 4">
            <a:extLst>
              <a:ext uri="{FF2B5EF4-FFF2-40B4-BE49-F238E27FC236}">
                <a16:creationId xmlns:a16="http://schemas.microsoft.com/office/drawing/2014/main" xmlns="" id="{15C3D929-C13E-30B5-2C87-A8D13C0D6F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8B59BE2D-C88C-A79A-BF77-07A0A5E90190}"/>
              </a:ext>
            </a:extLst>
          </p:cNvPr>
          <p:cNvSpPr>
            <a:spLocks noGrp="1"/>
          </p:cNvSpPr>
          <p:nvPr>
            <p:ph type="sldNum" sz="quarter" idx="12"/>
          </p:nvPr>
        </p:nvSpPr>
        <p:spPr/>
        <p:txBody>
          <a:bodyPr/>
          <a:lstStyle/>
          <a:p>
            <a:fld id="{191B85C9-AB75-43AD-91E1-09B0D62B98CA}" type="slidenum">
              <a:rPr lang="en-GB" smtClean="0"/>
              <a:t>‹#›</a:t>
            </a:fld>
            <a:endParaRPr lang="en-GB"/>
          </a:p>
        </p:txBody>
      </p:sp>
    </p:spTree>
    <p:extLst>
      <p:ext uri="{BB962C8B-B14F-4D97-AF65-F5344CB8AC3E}">
        <p14:creationId xmlns:p14="http://schemas.microsoft.com/office/powerpoint/2010/main" val="817422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F296D1-1B0F-C1CC-4B40-36D88FF2B02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B11F0372-D580-F7FC-FDDE-C80B6BD595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FD0EDC62-02B7-DA5A-B021-774998119C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C49CDB69-7DB1-9D7E-EBED-E9E2FB3B0151}"/>
              </a:ext>
            </a:extLst>
          </p:cNvPr>
          <p:cNvSpPr>
            <a:spLocks noGrp="1"/>
          </p:cNvSpPr>
          <p:nvPr>
            <p:ph type="dt" sz="half" idx="10"/>
          </p:nvPr>
        </p:nvSpPr>
        <p:spPr/>
        <p:txBody>
          <a:bodyPr/>
          <a:lstStyle/>
          <a:p>
            <a:fld id="{07705B49-37FB-42C6-919A-661FDC8B7B66}" type="datetimeFigureOut">
              <a:rPr lang="en-GB" smtClean="0"/>
              <a:t>12/08/2023</a:t>
            </a:fld>
            <a:endParaRPr lang="en-GB"/>
          </a:p>
        </p:txBody>
      </p:sp>
      <p:sp>
        <p:nvSpPr>
          <p:cNvPr id="6" name="Footer Placeholder 5">
            <a:extLst>
              <a:ext uri="{FF2B5EF4-FFF2-40B4-BE49-F238E27FC236}">
                <a16:creationId xmlns:a16="http://schemas.microsoft.com/office/drawing/2014/main" xmlns="" id="{F5C94018-351A-09ED-9F5E-B89D1268DC8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857AF82E-6D0F-1DE3-001D-B5BDC25A3F4C}"/>
              </a:ext>
            </a:extLst>
          </p:cNvPr>
          <p:cNvSpPr>
            <a:spLocks noGrp="1"/>
          </p:cNvSpPr>
          <p:nvPr>
            <p:ph type="sldNum" sz="quarter" idx="12"/>
          </p:nvPr>
        </p:nvSpPr>
        <p:spPr/>
        <p:txBody>
          <a:bodyPr/>
          <a:lstStyle/>
          <a:p>
            <a:fld id="{191B85C9-AB75-43AD-91E1-09B0D62B98CA}" type="slidenum">
              <a:rPr lang="en-GB" smtClean="0"/>
              <a:t>‹#›</a:t>
            </a:fld>
            <a:endParaRPr lang="en-GB"/>
          </a:p>
        </p:txBody>
      </p:sp>
    </p:spTree>
    <p:extLst>
      <p:ext uri="{BB962C8B-B14F-4D97-AF65-F5344CB8AC3E}">
        <p14:creationId xmlns:p14="http://schemas.microsoft.com/office/powerpoint/2010/main" val="5684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7D6EB3-2B47-A622-B717-A5131C1A306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931772D7-CFE0-2206-4D53-36CFEED4D7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6FF04708-71DD-135B-ED3F-07E19D5B6D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C1354B08-6C57-BECC-8A29-9A98B9CCB2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6B25C93C-257F-3902-0C70-AEE91D5B708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C07B9571-577D-2CDC-F2E8-0D8072688F48}"/>
              </a:ext>
            </a:extLst>
          </p:cNvPr>
          <p:cNvSpPr>
            <a:spLocks noGrp="1"/>
          </p:cNvSpPr>
          <p:nvPr>
            <p:ph type="dt" sz="half" idx="10"/>
          </p:nvPr>
        </p:nvSpPr>
        <p:spPr/>
        <p:txBody>
          <a:bodyPr/>
          <a:lstStyle/>
          <a:p>
            <a:fld id="{07705B49-37FB-42C6-919A-661FDC8B7B66}" type="datetimeFigureOut">
              <a:rPr lang="en-GB" smtClean="0"/>
              <a:t>12/08/2023</a:t>
            </a:fld>
            <a:endParaRPr lang="en-GB"/>
          </a:p>
        </p:txBody>
      </p:sp>
      <p:sp>
        <p:nvSpPr>
          <p:cNvPr id="8" name="Footer Placeholder 7">
            <a:extLst>
              <a:ext uri="{FF2B5EF4-FFF2-40B4-BE49-F238E27FC236}">
                <a16:creationId xmlns:a16="http://schemas.microsoft.com/office/drawing/2014/main" xmlns="" id="{D851A80B-4B9A-8F24-7FD0-8041EA95729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739807C3-9FE0-C4A8-EC15-452FDE23E6E0}"/>
              </a:ext>
            </a:extLst>
          </p:cNvPr>
          <p:cNvSpPr>
            <a:spLocks noGrp="1"/>
          </p:cNvSpPr>
          <p:nvPr>
            <p:ph type="sldNum" sz="quarter" idx="12"/>
          </p:nvPr>
        </p:nvSpPr>
        <p:spPr/>
        <p:txBody>
          <a:bodyPr/>
          <a:lstStyle/>
          <a:p>
            <a:fld id="{191B85C9-AB75-43AD-91E1-09B0D62B98CA}" type="slidenum">
              <a:rPr lang="en-GB" smtClean="0"/>
              <a:t>‹#›</a:t>
            </a:fld>
            <a:endParaRPr lang="en-GB"/>
          </a:p>
        </p:txBody>
      </p:sp>
    </p:spTree>
    <p:extLst>
      <p:ext uri="{BB962C8B-B14F-4D97-AF65-F5344CB8AC3E}">
        <p14:creationId xmlns:p14="http://schemas.microsoft.com/office/powerpoint/2010/main" val="1683837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CEEF44-2660-93DF-01A7-1DFBEDAD113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C9F80A76-0442-4D03-061D-611D7956D3A9}"/>
              </a:ext>
            </a:extLst>
          </p:cNvPr>
          <p:cNvSpPr>
            <a:spLocks noGrp="1"/>
          </p:cNvSpPr>
          <p:nvPr>
            <p:ph type="dt" sz="half" idx="10"/>
          </p:nvPr>
        </p:nvSpPr>
        <p:spPr/>
        <p:txBody>
          <a:bodyPr/>
          <a:lstStyle/>
          <a:p>
            <a:fld id="{07705B49-37FB-42C6-919A-661FDC8B7B66}" type="datetimeFigureOut">
              <a:rPr lang="en-GB" smtClean="0"/>
              <a:t>12/08/2023</a:t>
            </a:fld>
            <a:endParaRPr lang="en-GB"/>
          </a:p>
        </p:txBody>
      </p:sp>
      <p:sp>
        <p:nvSpPr>
          <p:cNvPr id="4" name="Footer Placeholder 3">
            <a:extLst>
              <a:ext uri="{FF2B5EF4-FFF2-40B4-BE49-F238E27FC236}">
                <a16:creationId xmlns:a16="http://schemas.microsoft.com/office/drawing/2014/main" xmlns="" id="{24EA28A1-6F7C-77BD-2597-F60471C8626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0ED982EA-0DE7-378A-0BF0-A4C925944A45}"/>
              </a:ext>
            </a:extLst>
          </p:cNvPr>
          <p:cNvSpPr>
            <a:spLocks noGrp="1"/>
          </p:cNvSpPr>
          <p:nvPr>
            <p:ph type="sldNum" sz="quarter" idx="12"/>
          </p:nvPr>
        </p:nvSpPr>
        <p:spPr/>
        <p:txBody>
          <a:bodyPr/>
          <a:lstStyle/>
          <a:p>
            <a:fld id="{191B85C9-AB75-43AD-91E1-09B0D62B98CA}" type="slidenum">
              <a:rPr lang="en-GB" smtClean="0"/>
              <a:t>‹#›</a:t>
            </a:fld>
            <a:endParaRPr lang="en-GB"/>
          </a:p>
        </p:txBody>
      </p:sp>
    </p:spTree>
    <p:extLst>
      <p:ext uri="{BB962C8B-B14F-4D97-AF65-F5344CB8AC3E}">
        <p14:creationId xmlns:p14="http://schemas.microsoft.com/office/powerpoint/2010/main" val="3467999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B274405-60F5-9803-3F51-F8859AA4729F}"/>
              </a:ext>
            </a:extLst>
          </p:cNvPr>
          <p:cNvSpPr>
            <a:spLocks noGrp="1"/>
          </p:cNvSpPr>
          <p:nvPr>
            <p:ph type="dt" sz="half" idx="10"/>
          </p:nvPr>
        </p:nvSpPr>
        <p:spPr/>
        <p:txBody>
          <a:bodyPr/>
          <a:lstStyle/>
          <a:p>
            <a:fld id="{07705B49-37FB-42C6-919A-661FDC8B7B66}" type="datetimeFigureOut">
              <a:rPr lang="en-GB" smtClean="0"/>
              <a:t>12/08/2023</a:t>
            </a:fld>
            <a:endParaRPr lang="en-GB"/>
          </a:p>
        </p:txBody>
      </p:sp>
      <p:sp>
        <p:nvSpPr>
          <p:cNvPr id="3" name="Footer Placeholder 2">
            <a:extLst>
              <a:ext uri="{FF2B5EF4-FFF2-40B4-BE49-F238E27FC236}">
                <a16:creationId xmlns:a16="http://schemas.microsoft.com/office/drawing/2014/main" xmlns="" id="{22E5DDB2-C5E7-2AA1-21FA-21754903022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BC2BF5CD-4404-97AA-0565-A96E88AB8C78}"/>
              </a:ext>
            </a:extLst>
          </p:cNvPr>
          <p:cNvSpPr>
            <a:spLocks noGrp="1"/>
          </p:cNvSpPr>
          <p:nvPr>
            <p:ph type="sldNum" sz="quarter" idx="12"/>
          </p:nvPr>
        </p:nvSpPr>
        <p:spPr/>
        <p:txBody>
          <a:bodyPr/>
          <a:lstStyle/>
          <a:p>
            <a:fld id="{191B85C9-AB75-43AD-91E1-09B0D62B98CA}" type="slidenum">
              <a:rPr lang="en-GB" smtClean="0"/>
              <a:t>‹#›</a:t>
            </a:fld>
            <a:endParaRPr lang="en-GB"/>
          </a:p>
        </p:txBody>
      </p:sp>
    </p:spTree>
    <p:extLst>
      <p:ext uri="{BB962C8B-B14F-4D97-AF65-F5344CB8AC3E}">
        <p14:creationId xmlns:p14="http://schemas.microsoft.com/office/powerpoint/2010/main" val="1469653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D269A9-E263-E48A-13FC-3B09F8F3F7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A82D7C0-0234-6125-6CD2-5B040A4740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F42FD21A-180C-38B4-6D2A-EAAF1267DF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2061286-149C-8E4E-C8DC-AD8D487D9231}"/>
              </a:ext>
            </a:extLst>
          </p:cNvPr>
          <p:cNvSpPr>
            <a:spLocks noGrp="1"/>
          </p:cNvSpPr>
          <p:nvPr>
            <p:ph type="dt" sz="half" idx="10"/>
          </p:nvPr>
        </p:nvSpPr>
        <p:spPr/>
        <p:txBody>
          <a:bodyPr/>
          <a:lstStyle/>
          <a:p>
            <a:fld id="{07705B49-37FB-42C6-919A-661FDC8B7B66}" type="datetimeFigureOut">
              <a:rPr lang="en-GB" smtClean="0"/>
              <a:t>12/08/2023</a:t>
            </a:fld>
            <a:endParaRPr lang="en-GB"/>
          </a:p>
        </p:txBody>
      </p:sp>
      <p:sp>
        <p:nvSpPr>
          <p:cNvPr id="6" name="Footer Placeholder 5">
            <a:extLst>
              <a:ext uri="{FF2B5EF4-FFF2-40B4-BE49-F238E27FC236}">
                <a16:creationId xmlns:a16="http://schemas.microsoft.com/office/drawing/2014/main" xmlns="" id="{F26073C6-5D5D-8C1A-6C88-90D41817A8C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11222973-89C9-9FA6-0A40-7C33601328AC}"/>
              </a:ext>
            </a:extLst>
          </p:cNvPr>
          <p:cNvSpPr>
            <a:spLocks noGrp="1"/>
          </p:cNvSpPr>
          <p:nvPr>
            <p:ph type="sldNum" sz="quarter" idx="12"/>
          </p:nvPr>
        </p:nvSpPr>
        <p:spPr/>
        <p:txBody>
          <a:bodyPr/>
          <a:lstStyle/>
          <a:p>
            <a:fld id="{191B85C9-AB75-43AD-91E1-09B0D62B98CA}" type="slidenum">
              <a:rPr lang="en-GB" smtClean="0"/>
              <a:t>‹#›</a:t>
            </a:fld>
            <a:endParaRPr lang="en-GB"/>
          </a:p>
        </p:txBody>
      </p:sp>
    </p:spTree>
    <p:extLst>
      <p:ext uri="{BB962C8B-B14F-4D97-AF65-F5344CB8AC3E}">
        <p14:creationId xmlns:p14="http://schemas.microsoft.com/office/powerpoint/2010/main" val="2359807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1437DE-1AFF-356E-9C52-0CDC108C5D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9D3321C4-616F-38CA-14CD-1CD6D43932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1603E98B-DEE5-800A-38BE-8254500772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632F45C-3A69-1A25-060D-9BA624B04177}"/>
              </a:ext>
            </a:extLst>
          </p:cNvPr>
          <p:cNvSpPr>
            <a:spLocks noGrp="1"/>
          </p:cNvSpPr>
          <p:nvPr>
            <p:ph type="dt" sz="half" idx="10"/>
          </p:nvPr>
        </p:nvSpPr>
        <p:spPr/>
        <p:txBody>
          <a:bodyPr/>
          <a:lstStyle/>
          <a:p>
            <a:fld id="{07705B49-37FB-42C6-919A-661FDC8B7B66}" type="datetimeFigureOut">
              <a:rPr lang="en-GB" smtClean="0"/>
              <a:t>12/08/2023</a:t>
            </a:fld>
            <a:endParaRPr lang="en-GB"/>
          </a:p>
        </p:txBody>
      </p:sp>
      <p:sp>
        <p:nvSpPr>
          <p:cNvPr id="6" name="Footer Placeholder 5">
            <a:extLst>
              <a:ext uri="{FF2B5EF4-FFF2-40B4-BE49-F238E27FC236}">
                <a16:creationId xmlns:a16="http://schemas.microsoft.com/office/drawing/2014/main" xmlns="" id="{7FFCA82F-86B4-D875-0AE9-AA0B5A4CE5C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979B4FA9-9019-C7AA-E0EF-02A22FC22AD1}"/>
              </a:ext>
            </a:extLst>
          </p:cNvPr>
          <p:cNvSpPr>
            <a:spLocks noGrp="1"/>
          </p:cNvSpPr>
          <p:nvPr>
            <p:ph type="sldNum" sz="quarter" idx="12"/>
          </p:nvPr>
        </p:nvSpPr>
        <p:spPr/>
        <p:txBody>
          <a:bodyPr/>
          <a:lstStyle/>
          <a:p>
            <a:fld id="{191B85C9-AB75-43AD-91E1-09B0D62B98CA}" type="slidenum">
              <a:rPr lang="en-GB" smtClean="0"/>
              <a:t>‹#›</a:t>
            </a:fld>
            <a:endParaRPr lang="en-GB"/>
          </a:p>
        </p:txBody>
      </p:sp>
    </p:spTree>
    <p:extLst>
      <p:ext uri="{BB962C8B-B14F-4D97-AF65-F5344CB8AC3E}">
        <p14:creationId xmlns:p14="http://schemas.microsoft.com/office/powerpoint/2010/main" val="4046153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alpha val="28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559EA929-4C36-27DD-302D-B3936D6534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3A596D72-B09E-15CB-A382-888C6AD8A5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6079E02-82F4-019B-0C3C-662F0AF0CE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05B49-37FB-42C6-919A-661FDC8B7B66}" type="datetimeFigureOut">
              <a:rPr lang="en-GB" smtClean="0"/>
              <a:t>12/08/2023</a:t>
            </a:fld>
            <a:endParaRPr lang="en-GB"/>
          </a:p>
        </p:txBody>
      </p:sp>
      <p:sp>
        <p:nvSpPr>
          <p:cNvPr id="5" name="Footer Placeholder 4">
            <a:extLst>
              <a:ext uri="{FF2B5EF4-FFF2-40B4-BE49-F238E27FC236}">
                <a16:creationId xmlns:a16="http://schemas.microsoft.com/office/drawing/2014/main" xmlns="" id="{B0AC8349-7B23-5340-2FCE-2F9464BE9A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56B388D3-5870-0A00-34AA-4DD3AB210B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1B85C9-AB75-43AD-91E1-09B0D62B98CA}" type="slidenum">
              <a:rPr lang="en-GB" smtClean="0"/>
              <a:t>‹#›</a:t>
            </a:fld>
            <a:endParaRPr lang="en-GB"/>
          </a:p>
        </p:txBody>
      </p:sp>
    </p:spTree>
    <p:extLst>
      <p:ext uri="{BB962C8B-B14F-4D97-AF65-F5344CB8AC3E}">
        <p14:creationId xmlns:p14="http://schemas.microsoft.com/office/powerpoint/2010/main" val="871240928"/>
      </p:ext>
    </p:extLst>
  </p:cSld>
  <p:clrMap bg1="lt1" tx1="dk1" bg2="lt2" tx2="dk2" accent1="accent1" accent2="accent2" accent3="accent3" accent4="accent4" accent5="accent5" accent6="accent6" hlink="hlink" folHlink="folHlink"/>
  <p:sldLayoutIdLst>
    <p:sldLayoutId id="2147483663" r:id="rId1"/>
    <p:sldLayoutId id="2147483650" r:id="rId2"/>
    <p:sldLayoutId id="2147483651" r:id="rId3"/>
    <p:sldLayoutId id="2147483652" r:id="rId4"/>
    <p:sldLayoutId id="2147483653" r:id="rId5"/>
    <p:sldLayoutId id="2147483654" r:id="rId6"/>
    <p:sldLayoutId id="2147483655" r:id="rId7"/>
    <p:sldLayoutId id="2147483656" r:id="rId8"/>
    <p:sldLayoutId id="2147483664"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cinapsissurvey.typeform.com/to/cNhCRPZ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ED96AD-0CBA-14FB-FBD8-7825F02F3BFD}"/>
              </a:ext>
            </a:extLst>
          </p:cNvPr>
          <p:cNvSpPr>
            <a:spLocks noGrp="1"/>
          </p:cNvSpPr>
          <p:nvPr>
            <p:ph type="ctrTitle"/>
          </p:nvPr>
        </p:nvSpPr>
        <p:spPr>
          <a:xfrm>
            <a:off x="804316" y="1481862"/>
            <a:ext cx="4620584" cy="3449366"/>
          </a:xfrm>
        </p:spPr>
        <p:txBody>
          <a:bodyPr>
            <a:normAutofit fontScale="90000"/>
          </a:bodyPr>
          <a:lstStyle/>
          <a:p>
            <a:r>
              <a:rPr lang="en-GB" sz="11500" b="1" dirty="0" smtClean="0">
                <a:solidFill>
                  <a:srgbClr val="CC0099"/>
                </a:solidFill>
                <a:latin typeface="+mn-lt"/>
              </a:rPr>
              <a:t>EeRS</a:t>
            </a:r>
            <a:r>
              <a:rPr lang="en-GB" sz="4400" b="1" dirty="0" smtClean="0">
                <a:solidFill>
                  <a:schemeClr val="accent1">
                    <a:lumMod val="75000"/>
                  </a:schemeClr>
                </a:solidFill>
                <a:latin typeface="+mn-lt"/>
              </a:rPr>
              <a:t/>
            </a:r>
            <a:br>
              <a:rPr lang="en-GB" sz="4400" b="1" dirty="0" smtClean="0">
                <a:solidFill>
                  <a:schemeClr val="accent1">
                    <a:lumMod val="75000"/>
                  </a:schemeClr>
                </a:solidFill>
                <a:latin typeface="+mn-lt"/>
              </a:rPr>
            </a:br>
            <a:r>
              <a:rPr lang="en-GB" sz="4400" dirty="0">
                <a:latin typeface="+mn-lt"/>
              </a:rPr>
              <a:t/>
            </a:r>
            <a:br>
              <a:rPr lang="en-GB" sz="4400" dirty="0">
                <a:latin typeface="+mn-lt"/>
              </a:rPr>
            </a:br>
            <a:r>
              <a:rPr lang="en-GB" sz="4400" dirty="0">
                <a:solidFill>
                  <a:srgbClr val="CC0099"/>
                </a:solidFill>
                <a:latin typeface="+mn-lt"/>
              </a:rPr>
              <a:t>Electronic Eyecare Referral Service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0956" y="176212"/>
            <a:ext cx="6048375" cy="6505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81772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361855-3C6A-CEF3-E235-C5CA7559C42A}"/>
              </a:ext>
            </a:extLst>
          </p:cNvPr>
          <p:cNvSpPr>
            <a:spLocks noGrp="1"/>
          </p:cNvSpPr>
          <p:nvPr>
            <p:ph type="title"/>
          </p:nvPr>
        </p:nvSpPr>
        <p:spPr>
          <a:xfrm>
            <a:off x="838200" y="365125"/>
            <a:ext cx="10515600" cy="608269"/>
          </a:xfrm>
        </p:spPr>
        <p:txBody>
          <a:bodyPr>
            <a:normAutofit fontScale="90000"/>
          </a:bodyPr>
          <a:lstStyle/>
          <a:p>
            <a:pPr algn="ctr"/>
            <a:r>
              <a:rPr lang="en-GB" b="1" dirty="0" err="1">
                <a:solidFill>
                  <a:srgbClr val="CC0099"/>
                </a:solidFill>
                <a:latin typeface="+mn-lt"/>
              </a:rPr>
              <a:t>EeRS</a:t>
            </a:r>
            <a:r>
              <a:rPr lang="en-GB" b="1" dirty="0">
                <a:solidFill>
                  <a:srgbClr val="CC0099"/>
                </a:solidFill>
                <a:latin typeface="+mn-lt"/>
              </a:rPr>
              <a:t> – the Electronic Eyecare Referral Service </a:t>
            </a:r>
          </a:p>
        </p:txBody>
      </p:sp>
      <p:sp>
        <p:nvSpPr>
          <p:cNvPr id="11" name="Rectangle: Rounded Corners 10">
            <a:extLst>
              <a:ext uri="{FF2B5EF4-FFF2-40B4-BE49-F238E27FC236}">
                <a16:creationId xmlns:a16="http://schemas.microsoft.com/office/drawing/2014/main" xmlns="" id="{42CC90C7-84CB-517A-469F-C47B51FF388A}"/>
              </a:ext>
            </a:extLst>
          </p:cNvPr>
          <p:cNvSpPr/>
          <p:nvPr/>
        </p:nvSpPr>
        <p:spPr>
          <a:xfrm>
            <a:off x="732152" y="1056100"/>
            <a:ext cx="10915562" cy="1001393"/>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smtClean="0">
              <a:solidFill>
                <a:srgbClr val="CC0099"/>
              </a:solidFill>
            </a:endParaRPr>
          </a:p>
          <a:p>
            <a:pPr algn="ctr"/>
            <a:r>
              <a:rPr lang="en-GB" b="1" dirty="0" smtClean="0">
                <a:solidFill>
                  <a:srgbClr val="CC0099"/>
                </a:solidFill>
              </a:rPr>
              <a:t>What </a:t>
            </a:r>
            <a:r>
              <a:rPr lang="en-GB" b="1" dirty="0">
                <a:solidFill>
                  <a:srgbClr val="CC0099"/>
                </a:solidFill>
              </a:rPr>
              <a:t>is EeRS</a:t>
            </a:r>
            <a:r>
              <a:rPr lang="en-GB" b="1" dirty="0" smtClean="0">
                <a:solidFill>
                  <a:srgbClr val="CC0099"/>
                </a:solidFill>
              </a:rPr>
              <a:t>?</a:t>
            </a:r>
          </a:p>
          <a:p>
            <a:r>
              <a:rPr lang="en-GB" dirty="0" smtClean="0">
                <a:solidFill>
                  <a:schemeClr val="tx1"/>
                </a:solidFill>
              </a:rPr>
              <a:t>It </a:t>
            </a:r>
            <a:r>
              <a:rPr lang="en-GB" dirty="0">
                <a:solidFill>
                  <a:schemeClr val="tx1"/>
                </a:solidFill>
              </a:rPr>
              <a:t>is the new Electronic Eyecare Referral Service </a:t>
            </a:r>
            <a:r>
              <a:rPr lang="en-GB" dirty="0" smtClean="0">
                <a:solidFill>
                  <a:schemeClr val="tx1"/>
                </a:solidFill>
              </a:rPr>
              <a:t>on a web based portal  called Cinapsis.</a:t>
            </a:r>
          </a:p>
          <a:p>
            <a:r>
              <a:rPr lang="en-GB" dirty="0" smtClean="0">
                <a:solidFill>
                  <a:schemeClr val="tx1"/>
                </a:solidFill>
              </a:rPr>
              <a:t> </a:t>
            </a:r>
            <a:r>
              <a:rPr lang="en-GB" dirty="0">
                <a:solidFill>
                  <a:schemeClr val="tx1"/>
                </a:solidFill>
              </a:rPr>
              <a:t>It will be used across the whole midlands </a:t>
            </a:r>
            <a:r>
              <a:rPr lang="en-GB" dirty="0" smtClean="0">
                <a:solidFill>
                  <a:schemeClr val="tx1"/>
                </a:solidFill>
              </a:rPr>
              <a:t>area, and </a:t>
            </a:r>
            <a:r>
              <a:rPr lang="en-GB" dirty="0">
                <a:solidFill>
                  <a:schemeClr val="tx1"/>
                </a:solidFill>
              </a:rPr>
              <a:t>is already successful in Peterborough and Cambridgeshire</a:t>
            </a:r>
          </a:p>
          <a:p>
            <a:r>
              <a:rPr lang="en-GB" dirty="0" smtClean="0">
                <a:solidFill>
                  <a:schemeClr val="tx1"/>
                </a:solidFill>
              </a:rPr>
              <a:t> </a:t>
            </a:r>
            <a:endParaRPr lang="en-GB" dirty="0">
              <a:solidFill>
                <a:schemeClr val="tx1"/>
              </a:solidFill>
            </a:endParaRPr>
          </a:p>
        </p:txBody>
      </p:sp>
      <p:sp>
        <p:nvSpPr>
          <p:cNvPr id="3" name="Rectangle: Rounded Corners 2">
            <a:extLst>
              <a:ext uri="{FF2B5EF4-FFF2-40B4-BE49-F238E27FC236}">
                <a16:creationId xmlns:a16="http://schemas.microsoft.com/office/drawing/2014/main" xmlns="" id="{6CA26608-3958-23DA-FADE-7A40E823BA55}"/>
              </a:ext>
            </a:extLst>
          </p:cNvPr>
          <p:cNvSpPr/>
          <p:nvPr/>
        </p:nvSpPr>
        <p:spPr>
          <a:xfrm>
            <a:off x="732152" y="2415294"/>
            <a:ext cx="10915563" cy="187645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smtClean="0">
              <a:solidFill>
                <a:srgbClr val="CC0099"/>
              </a:solidFill>
            </a:endParaRPr>
          </a:p>
          <a:p>
            <a:pPr algn="ctr"/>
            <a:r>
              <a:rPr lang="en-GB" b="1" dirty="0" smtClean="0">
                <a:solidFill>
                  <a:srgbClr val="CC0099"/>
                </a:solidFill>
              </a:rPr>
              <a:t>Why is EeRS coming?</a:t>
            </a:r>
            <a:endParaRPr lang="en-GB" b="1" dirty="0">
              <a:solidFill>
                <a:srgbClr val="CC0099"/>
              </a:solidFill>
            </a:endParaRPr>
          </a:p>
          <a:p>
            <a:pPr marL="285750" indent="-285750">
              <a:buFont typeface="Arial" panose="020B0604020202020204" pitchFamily="34" charset="0"/>
              <a:buChar char="•"/>
            </a:pPr>
            <a:r>
              <a:rPr lang="en-GB" dirty="0" smtClean="0">
                <a:solidFill>
                  <a:schemeClr val="tx1"/>
                </a:solidFill>
              </a:rPr>
              <a:t>To </a:t>
            </a:r>
            <a:r>
              <a:rPr lang="en-GB" dirty="0">
                <a:solidFill>
                  <a:schemeClr val="tx1"/>
                </a:solidFill>
              </a:rPr>
              <a:t>have a single referral system for all referrals, that </a:t>
            </a:r>
            <a:r>
              <a:rPr lang="en-GB" dirty="0" smtClean="0">
                <a:solidFill>
                  <a:schemeClr val="tx1"/>
                </a:solidFill>
              </a:rPr>
              <a:t>easy </a:t>
            </a:r>
            <a:r>
              <a:rPr lang="en-GB" dirty="0">
                <a:solidFill>
                  <a:schemeClr val="tx1"/>
                </a:solidFill>
              </a:rPr>
              <a:t>to manage.  </a:t>
            </a:r>
            <a:endParaRPr lang="en-GB" dirty="0" smtClean="0">
              <a:solidFill>
                <a:schemeClr val="tx1"/>
              </a:solidFill>
            </a:endParaRPr>
          </a:p>
          <a:p>
            <a:pPr marL="285750" indent="-285750">
              <a:buFont typeface="Arial" panose="020B0604020202020204" pitchFamily="34" charset="0"/>
              <a:buChar char="•"/>
            </a:pPr>
            <a:r>
              <a:rPr lang="en-GB" dirty="0" smtClean="0">
                <a:solidFill>
                  <a:schemeClr val="tx1"/>
                </a:solidFill>
              </a:rPr>
              <a:t>Can follow </a:t>
            </a:r>
            <a:r>
              <a:rPr lang="en-GB" dirty="0">
                <a:solidFill>
                  <a:schemeClr val="tx1"/>
                </a:solidFill>
              </a:rPr>
              <a:t>the complete journey of the referral from processing the referral </a:t>
            </a:r>
            <a:endParaRPr lang="en-GB" dirty="0" smtClean="0">
              <a:solidFill>
                <a:schemeClr val="tx1"/>
              </a:solidFill>
            </a:endParaRPr>
          </a:p>
          <a:p>
            <a:pPr marL="285750" indent="-285750">
              <a:buFont typeface="Arial" panose="020B0604020202020204" pitchFamily="34" charset="0"/>
              <a:buChar char="•"/>
            </a:pPr>
            <a:r>
              <a:rPr lang="en-GB" dirty="0" smtClean="0">
                <a:solidFill>
                  <a:schemeClr val="tx1"/>
                </a:solidFill>
              </a:rPr>
              <a:t>Streamline </a:t>
            </a:r>
            <a:r>
              <a:rPr lang="en-GB" dirty="0">
                <a:solidFill>
                  <a:schemeClr val="tx1"/>
                </a:solidFill>
              </a:rPr>
              <a:t>referrals </a:t>
            </a:r>
          </a:p>
          <a:p>
            <a:pPr marL="285750" indent="-285750">
              <a:buFont typeface="Arial" panose="020B0604020202020204" pitchFamily="34" charset="0"/>
              <a:buChar char="•"/>
            </a:pPr>
            <a:r>
              <a:rPr lang="en-GB" dirty="0">
                <a:solidFill>
                  <a:schemeClr val="tx1"/>
                </a:solidFill>
              </a:rPr>
              <a:t>Reduce the risk of lost referrals through emails</a:t>
            </a:r>
          </a:p>
          <a:p>
            <a:pPr marL="285750" indent="-285750">
              <a:buFont typeface="Arial" panose="020B0604020202020204" pitchFamily="34" charset="0"/>
              <a:buChar char="•"/>
            </a:pPr>
            <a:r>
              <a:rPr lang="en-GB" dirty="0">
                <a:solidFill>
                  <a:schemeClr val="tx1"/>
                </a:solidFill>
              </a:rPr>
              <a:t>Reduce missing data on </a:t>
            </a:r>
            <a:r>
              <a:rPr lang="en-GB" dirty="0" smtClean="0">
                <a:solidFill>
                  <a:schemeClr val="tx1"/>
                </a:solidFill>
              </a:rPr>
              <a:t>referral by use of templates</a:t>
            </a:r>
            <a:endParaRPr lang="en-GB" dirty="0">
              <a:solidFill>
                <a:schemeClr val="tx1"/>
              </a:solidFill>
            </a:endParaRPr>
          </a:p>
          <a:p>
            <a:endParaRPr lang="en-GB" dirty="0" smtClean="0">
              <a:solidFill>
                <a:schemeClr val="tx1"/>
              </a:solidFill>
            </a:endParaRPr>
          </a:p>
        </p:txBody>
      </p:sp>
      <p:sp>
        <p:nvSpPr>
          <p:cNvPr id="9" name="Rectangle: Rounded Corners 2">
            <a:extLst>
              <a:ext uri="{FF2B5EF4-FFF2-40B4-BE49-F238E27FC236}">
                <a16:creationId xmlns:a16="http://schemas.microsoft.com/office/drawing/2014/main" xmlns="" id="{6CA26608-3958-23DA-FADE-7A40E823BA55}"/>
              </a:ext>
            </a:extLst>
          </p:cNvPr>
          <p:cNvSpPr/>
          <p:nvPr/>
        </p:nvSpPr>
        <p:spPr>
          <a:xfrm>
            <a:off x="732146" y="4563836"/>
            <a:ext cx="10915563" cy="713016"/>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smtClean="0">
              <a:solidFill>
                <a:srgbClr val="CC0099"/>
              </a:solidFill>
            </a:endParaRPr>
          </a:p>
          <a:p>
            <a:pPr algn="ctr"/>
            <a:r>
              <a:rPr lang="en-GB" b="1" dirty="0" smtClean="0">
                <a:solidFill>
                  <a:srgbClr val="CC0099"/>
                </a:solidFill>
              </a:rPr>
              <a:t>When</a:t>
            </a:r>
            <a:r>
              <a:rPr lang="en-GB" b="1" dirty="0">
                <a:solidFill>
                  <a:srgbClr val="CC0099"/>
                </a:solidFill>
              </a:rPr>
              <a:t>? </a:t>
            </a:r>
          </a:p>
          <a:p>
            <a:pPr algn="ctr"/>
            <a:r>
              <a:rPr lang="en-GB" dirty="0">
                <a:solidFill>
                  <a:schemeClr val="tx1"/>
                </a:solidFill>
              </a:rPr>
              <a:t>Rollout is happening in </a:t>
            </a:r>
            <a:r>
              <a:rPr lang="en-GB" dirty="0" smtClean="0">
                <a:solidFill>
                  <a:schemeClr val="tx1"/>
                </a:solidFill>
              </a:rPr>
              <a:t>stages - </a:t>
            </a:r>
            <a:r>
              <a:rPr lang="en-GB" dirty="0">
                <a:solidFill>
                  <a:schemeClr val="tx1"/>
                </a:solidFill>
              </a:rPr>
              <a:t>Lincolnshire </a:t>
            </a:r>
            <a:r>
              <a:rPr lang="en-GB" dirty="0" smtClean="0">
                <a:solidFill>
                  <a:schemeClr val="tx1"/>
                </a:solidFill>
              </a:rPr>
              <a:t>practices are </a:t>
            </a:r>
            <a:r>
              <a:rPr lang="en-GB" dirty="0">
                <a:solidFill>
                  <a:schemeClr val="tx1"/>
                </a:solidFill>
              </a:rPr>
              <a:t>in Wave 1 </a:t>
            </a:r>
            <a:r>
              <a:rPr lang="en-GB" dirty="0" smtClean="0">
                <a:solidFill>
                  <a:schemeClr val="tx1"/>
                </a:solidFill>
              </a:rPr>
              <a:t>so go live </a:t>
            </a:r>
            <a:r>
              <a:rPr lang="en-GB" dirty="0">
                <a:solidFill>
                  <a:schemeClr val="tx1"/>
                </a:solidFill>
              </a:rPr>
              <a:t>should be </a:t>
            </a:r>
            <a:r>
              <a:rPr lang="en-GB" dirty="0" smtClean="0">
                <a:solidFill>
                  <a:schemeClr val="tx1"/>
                </a:solidFill>
              </a:rPr>
              <a:t>end </a:t>
            </a:r>
            <a:r>
              <a:rPr lang="en-GB" dirty="0">
                <a:solidFill>
                  <a:schemeClr val="tx1"/>
                </a:solidFill>
              </a:rPr>
              <a:t>of Sept 23</a:t>
            </a:r>
          </a:p>
          <a:p>
            <a:endParaRPr lang="en-GB" dirty="0" smtClean="0">
              <a:solidFill>
                <a:schemeClr val="tx1"/>
              </a:solidFill>
            </a:endParaRPr>
          </a:p>
        </p:txBody>
      </p:sp>
      <p:sp>
        <p:nvSpPr>
          <p:cNvPr id="12" name="Rectangle: Rounded Corners 2">
            <a:extLst>
              <a:ext uri="{FF2B5EF4-FFF2-40B4-BE49-F238E27FC236}">
                <a16:creationId xmlns:a16="http://schemas.microsoft.com/office/drawing/2014/main" xmlns="" id="{6CA26608-3958-23DA-FADE-7A40E823BA55}"/>
              </a:ext>
            </a:extLst>
          </p:cNvPr>
          <p:cNvSpPr/>
          <p:nvPr/>
        </p:nvSpPr>
        <p:spPr>
          <a:xfrm>
            <a:off x="732144" y="5573485"/>
            <a:ext cx="10915563" cy="903513"/>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CC0099"/>
                </a:solidFill>
              </a:rPr>
              <a:t>How</a:t>
            </a:r>
            <a:r>
              <a:rPr lang="en-GB" b="1" dirty="0">
                <a:solidFill>
                  <a:srgbClr val="CC0099"/>
                </a:solidFill>
              </a:rPr>
              <a:t>? </a:t>
            </a:r>
          </a:p>
          <a:p>
            <a:pPr algn="ctr"/>
            <a:r>
              <a:rPr lang="en-GB" dirty="0">
                <a:solidFill>
                  <a:schemeClr val="tx1"/>
                </a:solidFill>
              </a:rPr>
              <a:t>A video of how the system will work is </a:t>
            </a:r>
            <a:r>
              <a:rPr lang="en-GB" dirty="0" smtClean="0">
                <a:solidFill>
                  <a:schemeClr val="tx1"/>
                </a:solidFill>
              </a:rPr>
              <a:t>available. Register </a:t>
            </a:r>
            <a:r>
              <a:rPr lang="en-GB" dirty="0">
                <a:solidFill>
                  <a:schemeClr val="tx1"/>
                </a:solidFill>
              </a:rPr>
              <a:t>to view it here: </a:t>
            </a:r>
            <a:r>
              <a:rPr lang="en-GB" dirty="0">
                <a:solidFill>
                  <a:schemeClr val="tx1"/>
                </a:solidFill>
                <a:hlinkClick r:id="rId2"/>
              </a:rPr>
              <a:t>https://cinapsissurvey.typeform.com/to/cNhCRPZ5</a:t>
            </a:r>
            <a:r>
              <a:rPr lang="en-GB" dirty="0">
                <a:solidFill>
                  <a:schemeClr val="tx1"/>
                </a:solidFill>
              </a:rPr>
              <a:t> </a:t>
            </a:r>
          </a:p>
        </p:txBody>
      </p:sp>
    </p:spTree>
    <p:extLst>
      <p:ext uri="{BB962C8B-B14F-4D97-AF65-F5344CB8AC3E}">
        <p14:creationId xmlns:p14="http://schemas.microsoft.com/office/powerpoint/2010/main" val="3037805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361855-3C6A-CEF3-E235-C5CA7559C42A}"/>
              </a:ext>
            </a:extLst>
          </p:cNvPr>
          <p:cNvSpPr>
            <a:spLocks noGrp="1"/>
          </p:cNvSpPr>
          <p:nvPr>
            <p:ph type="title"/>
          </p:nvPr>
        </p:nvSpPr>
        <p:spPr>
          <a:xfrm>
            <a:off x="838200" y="365125"/>
            <a:ext cx="10515600" cy="608269"/>
          </a:xfrm>
        </p:spPr>
        <p:txBody>
          <a:bodyPr>
            <a:normAutofit fontScale="90000"/>
          </a:bodyPr>
          <a:lstStyle/>
          <a:p>
            <a:pPr algn="ctr"/>
            <a:r>
              <a:rPr lang="en-GB" b="1" dirty="0">
                <a:solidFill>
                  <a:srgbClr val="CC0099"/>
                </a:solidFill>
                <a:latin typeface="+mn-lt"/>
              </a:rPr>
              <a:t>EeRS – </a:t>
            </a:r>
            <a:r>
              <a:rPr lang="en-GB" b="1" dirty="0">
                <a:solidFill>
                  <a:srgbClr val="CC0099"/>
                </a:solidFill>
                <a:latin typeface="+mn-lt"/>
              </a:rPr>
              <a:t>T</a:t>
            </a:r>
            <a:r>
              <a:rPr lang="en-GB" b="1" dirty="0" smtClean="0">
                <a:solidFill>
                  <a:srgbClr val="CC0099"/>
                </a:solidFill>
                <a:latin typeface="+mn-lt"/>
              </a:rPr>
              <a:t>he Be</a:t>
            </a:r>
            <a:r>
              <a:rPr lang="en-GB" b="1" dirty="0" smtClean="0">
                <a:solidFill>
                  <a:srgbClr val="CC0099"/>
                </a:solidFill>
                <a:latin typeface="+mn-lt"/>
              </a:rPr>
              <a:t>nefits</a:t>
            </a:r>
            <a:endParaRPr lang="en-GB" b="1" dirty="0">
              <a:solidFill>
                <a:srgbClr val="CC0099"/>
              </a:solidFill>
              <a:latin typeface="+mn-lt"/>
            </a:endParaRPr>
          </a:p>
        </p:txBody>
      </p:sp>
      <p:sp>
        <p:nvSpPr>
          <p:cNvPr id="11" name="Rectangle: Rounded Corners 10">
            <a:extLst>
              <a:ext uri="{FF2B5EF4-FFF2-40B4-BE49-F238E27FC236}">
                <a16:creationId xmlns:a16="http://schemas.microsoft.com/office/drawing/2014/main" xmlns="" id="{42CC90C7-84CB-517A-469F-C47B51FF388A}"/>
              </a:ext>
            </a:extLst>
          </p:cNvPr>
          <p:cNvSpPr/>
          <p:nvPr/>
        </p:nvSpPr>
        <p:spPr>
          <a:xfrm>
            <a:off x="732152" y="1056100"/>
            <a:ext cx="10915562" cy="542090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2800" dirty="0" smtClean="0">
                <a:solidFill>
                  <a:schemeClr val="tx1"/>
                </a:solidFill>
              </a:rPr>
              <a:t>To be used for all referrals </a:t>
            </a:r>
          </a:p>
          <a:p>
            <a:pPr marL="285750" indent="-285750">
              <a:buFont typeface="Arial" panose="020B0604020202020204" pitchFamily="34" charset="0"/>
              <a:buChar char="•"/>
            </a:pPr>
            <a:r>
              <a:rPr lang="en-GB" sz="2800" dirty="0" smtClean="0">
                <a:solidFill>
                  <a:schemeClr val="tx1"/>
                </a:solidFill>
              </a:rPr>
              <a:t>Transfer full OCT files</a:t>
            </a:r>
          </a:p>
          <a:p>
            <a:pPr marL="285750" indent="-285750">
              <a:buFont typeface="Arial" panose="020B0604020202020204" pitchFamily="34" charset="0"/>
              <a:buChar char="•"/>
            </a:pPr>
            <a:r>
              <a:rPr lang="en-GB" sz="2800" dirty="0" smtClean="0">
                <a:solidFill>
                  <a:schemeClr val="tx1"/>
                </a:solidFill>
              </a:rPr>
              <a:t>Cinapsis app for phones / tablets</a:t>
            </a:r>
          </a:p>
          <a:p>
            <a:pPr marL="285750" indent="-285750">
              <a:buFont typeface="Arial" panose="020B0604020202020204" pitchFamily="34" charset="0"/>
              <a:buChar char="•"/>
            </a:pPr>
            <a:r>
              <a:rPr lang="en-GB" sz="2800" dirty="0" smtClean="0">
                <a:solidFill>
                  <a:schemeClr val="tx1"/>
                </a:solidFill>
              </a:rPr>
              <a:t>One login per optom</a:t>
            </a:r>
          </a:p>
          <a:p>
            <a:pPr marL="285750" indent="-285750">
              <a:buFont typeface="Arial" panose="020B0604020202020204" pitchFamily="34" charset="0"/>
              <a:buChar char="•"/>
            </a:pPr>
            <a:r>
              <a:rPr lang="en-GB" sz="2800" dirty="0" smtClean="0">
                <a:solidFill>
                  <a:schemeClr val="tx1"/>
                </a:solidFill>
              </a:rPr>
              <a:t>Can allow admin access</a:t>
            </a:r>
          </a:p>
          <a:p>
            <a:pPr marL="285750" indent="-285750">
              <a:buFont typeface="Arial" panose="020B0604020202020204" pitchFamily="34" charset="0"/>
              <a:buChar char="•"/>
            </a:pPr>
            <a:r>
              <a:rPr lang="en-GB" sz="2800" dirty="0" smtClean="0">
                <a:solidFill>
                  <a:schemeClr val="tx1"/>
                </a:solidFill>
              </a:rPr>
              <a:t>Linked to NHS spine</a:t>
            </a:r>
          </a:p>
          <a:p>
            <a:pPr marL="285750" indent="-285750">
              <a:buFont typeface="Arial" panose="020B0604020202020204" pitchFamily="34" charset="0"/>
              <a:buChar char="•"/>
            </a:pPr>
            <a:r>
              <a:rPr lang="en-GB" sz="2800" dirty="0" smtClean="0">
                <a:solidFill>
                  <a:schemeClr val="tx1"/>
                </a:solidFill>
              </a:rPr>
              <a:t>Easy to send copy to GP and patient</a:t>
            </a:r>
          </a:p>
          <a:p>
            <a:pPr marL="285750" indent="-285750">
              <a:buFont typeface="Arial" panose="020B0604020202020204" pitchFamily="34" charset="0"/>
              <a:buChar char="•"/>
            </a:pPr>
            <a:r>
              <a:rPr lang="en-GB" sz="2800" dirty="0" smtClean="0">
                <a:solidFill>
                  <a:schemeClr val="tx1"/>
                </a:solidFill>
              </a:rPr>
              <a:t>Referral traceable for the whole process</a:t>
            </a:r>
          </a:p>
          <a:p>
            <a:pPr marL="285750" indent="-285750">
              <a:buFont typeface="Arial" panose="020B0604020202020204" pitchFamily="34" charset="0"/>
              <a:buChar char="•"/>
            </a:pPr>
            <a:r>
              <a:rPr lang="en-GB" sz="2800" dirty="0" smtClean="0">
                <a:solidFill>
                  <a:schemeClr val="tx1"/>
                </a:solidFill>
              </a:rPr>
              <a:t>Templates</a:t>
            </a:r>
          </a:p>
          <a:p>
            <a:pPr marL="285750" indent="-285750">
              <a:buFont typeface="Arial" panose="020B0604020202020204" pitchFamily="34" charset="0"/>
              <a:buChar char="•"/>
            </a:pPr>
            <a:r>
              <a:rPr lang="en-GB" sz="2800" dirty="0">
                <a:solidFill>
                  <a:schemeClr val="tx1"/>
                </a:solidFill>
              </a:rPr>
              <a:t>I</a:t>
            </a:r>
            <a:r>
              <a:rPr lang="en-GB" sz="2800" dirty="0" smtClean="0">
                <a:solidFill>
                  <a:schemeClr val="tx1"/>
                </a:solidFill>
              </a:rPr>
              <a:t>nteroperable with </a:t>
            </a:r>
            <a:r>
              <a:rPr lang="en-GB" sz="2800" dirty="0" err="1" smtClean="0">
                <a:solidFill>
                  <a:schemeClr val="tx1"/>
                </a:solidFill>
              </a:rPr>
              <a:t>opticabase</a:t>
            </a:r>
            <a:r>
              <a:rPr lang="en-GB" sz="2800" dirty="0" smtClean="0">
                <a:solidFill>
                  <a:schemeClr val="tx1"/>
                </a:solidFill>
              </a:rPr>
              <a:t> and </a:t>
            </a:r>
            <a:r>
              <a:rPr lang="en-GB" sz="2800" dirty="0" err="1" smtClean="0">
                <a:solidFill>
                  <a:schemeClr val="tx1"/>
                </a:solidFill>
              </a:rPr>
              <a:t>optinet</a:t>
            </a:r>
            <a:r>
              <a:rPr lang="en-GB" sz="2800" dirty="0" smtClean="0">
                <a:solidFill>
                  <a:schemeClr val="tx1"/>
                </a:solidFill>
              </a:rPr>
              <a:t> – other PMS in progress</a:t>
            </a:r>
            <a:endParaRPr lang="en-GB" sz="2800" dirty="0">
              <a:solidFill>
                <a:schemeClr val="tx1"/>
              </a:solidFill>
            </a:endParaRPr>
          </a:p>
        </p:txBody>
      </p:sp>
    </p:spTree>
    <p:extLst>
      <p:ext uri="{BB962C8B-B14F-4D97-AF65-F5344CB8AC3E}">
        <p14:creationId xmlns:p14="http://schemas.microsoft.com/office/powerpoint/2010/main" val="549635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361855-3C6A-CEF3-E235-C5CA7559C42A}"/>
              </a:ext>
            </a:extLst>
          </p:cNvPr>
          <p:cNvSpPr>
            <a:spLocks noGrp="1"/>
          </p:cNvSpPr>
          <p:nvPr>
            <p:ph type="title"/>
          </p:nvPr>
        </p:nvSpPr>
        <p:spPr>
          <a:xfrm>
            <a:off x="838200" y="365125"/>
            <a:ext cx="10515600" cy="608269"/>
          </a:xfrm>
        </p:spPr>
        <p:txBody>
          <a:bodyPr>
            <a:normAutofit fontScale="90000"/>
          </a:bodyPr>
          <a:lstStyle/>
          <a:p>
            <a:pPr algn="ctr"/>
            <a:r>
              <a:rPr lang="en-GB" b="1" dirty="0">
                <a:solidFill>
                  <a:srgbClr val="CC0099"/>
                </a:solidFill>
                <a:latin typeface="+mn-lt"/>
              </a:rPr>
              <a:t>EeRS – </a:t>
            </a:r>
            <a:r>
              <a:rPr lang="en-GB" b="1" dirty="0" smtClean="0">
                <a:solidFill>
                  <a:srgbClr val="CC0099"/>
                </a:solidFill>
                <a:latin typeface="+mn-lt"/>
              </a:rPr>
              <a:t>What the LOC has been doing</a:t>
            </a:r>
            <a:endParaRPr lang="en-GB" b="1" dirty="0">
              <a:solidFill>
                <a:srgbClr val="CC0099"/>
              </a:solidFill>
              <a:latin typeface="+mn-lt"/>
            </a:endParaRPr>
          </a:p>
        </p:txBody>
      </p:sp>
      <p:sp>
        <p:nvSpPr>
          <p:cNvPr id="11" name="Rectangle: Rounded Corners 10">
            <a:extLst>
              <a:ext uri="{FF2B5EF4-FFF2-40B4-BE49-F238E27FC236}">
                <a16:creationId xmlns:a16="http://schemas.microsoft.com/office/drawing/2014/main" xmlns="" id="{42CC90C7-84CB-517A-469F-C47B51FF388A}"/>
              </a:ext>
            </a:extLst>
          </p:cNvPr>
          <p:cNvSpPr/>
          <p:nvPr/>
        </p:nvSpPr>
        <p:spPr>
          <a:xfrm>
            <a:off x="732152" y="1056100"/>
            <a:ext cx="10915562" cy="740043"/>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smtClean="0">
              <a:solidFill>
                <a:srgbClr val="CC0099"/>
              </a:solidFill>
            </a:endParaRPr>
          </a:p>
          <a:p>
            <a:pPr algn="ctr"/>
            <a:r>
              <a:rPr lang="en-GB" b="1" dirty="0" smtClean="0">
                <a:solidFill>
                  <a:srgbClr val="CC0099"/>
                </a:solidFill>
              </a:rPr>
              <a:t>Validating practice lists</a:t>
            </a:r>
          </a:p>
          <a:p>
            <a:r>
              <a:rPr lang="en-GB" dirty="0" smtClean="0">
                <a:solidFill>
                  <a:schemeClr val="tx1"/>
                </a:solidFill>
              </a:rPr>
              <a:t>Checking existing list of practice and DSPT compliance</a:t>
            </a:r>
            <a:endParaRPr lang="en-GB" dirty="0">
              <a:solidFill>
                <a:schemeClr val="tx1"/>
              </a:solidFill>
            </a:endParaRPr>
          </a:p>
          <a:p>
            <a:pPr algn="ctr"/>
            <a:endParaRPr lang="en-GB" b="1" dirty="0" smtClean="0">
              <a:solidFill>
                <a:srgbClr val="CC0099"/>
              </a:solidFill>
            </a:endParaRPr>
          </a:p>
        </p:txBody>
      </p:sp>
      <p:sp>
        <p:nvSpPr>
          <p:cNvPr id="3" name="Rectangle: Rounded Corners 2">
            <a:extLst>
              <a:ext uri="{FF2B5EF4-FFF2-40B4-BE49-F238E27FC236}">
                <a16:creationId xmlns:a16="http://schemas.microsoft.com/office/drawing/2014/main" xmlns="" id="{6CA26608-3958-23DA-FADE-7A40E823BA55}"/>
              </a:ext>
            </a:extLst>
          </p:cNvPr>
          <p:cNvSpPr/>
          <p:nvPr/>
        </p:nvSpPr>
        <p:spPr>
          <a:xfrm>
            <a:off x="732152" y="2088723"/>
            <a:ext cx="10915563" cy="1122563"/>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CC0099"/>
                </a:solidFill>
              </a:rPr>
              <a:t>Checking practices have Digital Operating Environment</a:t>
            </a:r>
            <a:endParaRPr lang="en-GB" b="1" dirty="0">
              <a:solidFill>
                <a:srgbClr val="CC0099"/>
              </a:solidFill>
            </a:endParaRPr>
          </a:p>
          <a:p>
            <a:r>
              <a:rPr lang="en-GB" dirty="0" smtClean="0">
                <a:solidFill>
                  <a:schemeClr val="tx1"/>
                </a:solidFill>
              </a:rPr>
              <a:t>Sending out surveys to identify practices which may need updates in their digital equipment and software – we are available to come out to practices who are having problems to help with the set up </a:t>
            </a:r>
          </a:p>
        </p:txBody>
      </p:sp>
      <p:sp>
        <p:nvSpPr>
          <p:cNvPr id="9" name="Rectangle: Rounded Corners 2">
            <a:extLst>
              <a:ext uri="{FF2B5EF4-FFF2-40B4-BE49-F238E27FC236}">
                <a16:creationId xmlns:a16="http://schemas.microsoft.com/office/drawing/2014/main" xmlns="" id="{6CA26608-3958-23DA-FADE-7A40E823BA55}"/>
              </a:ext>
            </a:extLst>
          </p:cNvPr>
          <p:cNvSpPr/>
          <p:nvPr/>
        </p:nvSpPr>
        <p:spPr>
          <a:xfrm>
            <a:off x="732143" y="3513363"/>
            <a:ext cx="10915563" cy="1265466"/>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CC0099"/>
                </a:solidFill>
              </a:rPr>
              <a:t>Collating Pending License Release</a:t>
            </a:r>
            <a:endParaRPr lang="en-GB" b="1" dirty="0">
              <a:solidFill>
                <a:srgbClr val="CC0099"/>
              </a:solidFill>
            </a:endParaRPr>
          </a:p>
          <a:p>
            <a:r>
              <a:rPr lang="en-GB" dirty="0" smtClean="0">
                <a:solidFill>
                  <a:schemeClr val="tx1"/>
                </a:solidFill>
              </a:rPr>
              <a:t>LOC leads collating a list of optoms who are reading to receive the Cinapsis EeRS registration of interest link</a:t>
            </a:r>
          </a:p>
          <a:p>
            <a:r>
              <a:rPr lang="en-GB" dirty="0" smtClean="0">
                <a:solidFill>
                  <a:schemeClr val="tx1"/>
                </a:solidFill>
              </a:rPr>
              <a:t>DPA can be shared in advance with practices for review and sign off – which is then uploaded to Cinapsis during the registration of interest process </a:t>
            </a:r>
            <a:endParaRPr lang="en-GB" dirty="0" smtClean="0">
              <a:solidFill>
                <a:schemeClr val="tx1"/>
              </a:solidFill>
            </a:endParaRPr>
          </a:p>
        </p:txBody>
      </p:sp>
      <p:sp>
        <p:nvSpPr>
          <p:cNvPr id="12" name="Rectangle: Rounded Corners 2">
            <a:extLst>
              <a:ext uri="{FF2B5EF4-FFF2-40B4-BE49-F238E27FC236}">
                <a16:creationId xmlns:a16="http://schemas.microsoft.com/office/drawing/2014/main" xmlns="" id="{6CA26608-3958-23DA-FADE-7A40E823BA55}"/>
              </a:ext>
            </a:extLst>
          </p:cNvPr>
          <p:cNvSpPr/>
          <p:nvPr/>
        </p:nvSpPr>
        <p:spPr>
          <a:xfrm>
            <a:off x="732152" y="5094514"/>
            <a:ext cx="10915563" cy="1230086"/>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CC0099"/>
                </a:solidFill>
              </a:rPr>
              <a:t>License release and </a:t>
            </a:r>
            <a:r>
              <a:rPr lang="en-GB" b="1" dirty="0" err="1" smtClean="0">
                <a:solidFill>
                  <a:srgbClr val="CC0099"/>
                </a:solidFill>
              </a:rPr>
              <a:t>Onboarding</a:t>
            </a:r>
            <a:r>
              <a:rPr lang="en-GB" b="1" dirty="0" smtClean="0">
                <a:solidFill>
                  <a:srgbClr val="CC0099"/>
                </a:solidFill>
              </a:rPr>
              <a:t> </a:t>
            </a:r>
            <a:endParaRPr lang="en-GB" b="1" dirty="0">
              <a:solidFill>
                <a:srgbClr val="CC0099"/>
              </a:solidFill>
            </a:endParaRPr>
          </a:p>
          <a:p>
            <a:r>
              <a:rPr lang="en-GB" dirty="0" err="1" smtClean="0">
                <a:solidFill>
                  <a:schemeClr val="tx1"/>
                </a:solidFill>
              </a:rPr>
              <a:t>Sharingof</a:t>
            </a:r>
            <a:r>
              <a:rPr lang="en-GB" dirty="0" smtClean="0">
                <a:solidFill>
                  <a:schemeClr val="tx1"/>
                </a:solidFill>
              </a:rPr>
              <a:t> EeRS registration of interest link – </a:t>
            </a:r>
            <a:r>
              <a:rPr lang="en-GB" dirty="0" err="1" smtClean="0">
                <a:solidFill>
                  <a:schemeClr val="tx1"/>
                </a:solidFill>
              </a:rPr>
              <a:t>approx</a:t>
            </a:r>
            <a:r>
              <a:rPr lang="en-GB" dirty="0" smtClean="0">
                <a:solidFill>
                  <a:schemeClr val="tx1"/>
                </a:solidFill>
              </a:rPr>
              <a:t> 1 month before the ICB goes live – this communication will be shared by the LOC. </a:t>
            </a:r>
            <a:r>
              <a:rPr lang="en-GB" dirty="0" err="1" smtClean="0">
                <a:solidFill>
                  <a:schemeClr val="tx1"/>
                </a:solidFill>
              </a:rPr>
              <a:t>Infomraiton</a:t>
            </a:r>
            <a:r>
              <a:rPr lang="en-GB" dirty="0" smtClean="0">
                <a:solidFill>
                  <a:schemeClr val="tx1"/>
                </a:solidFill>
              </a:rPr>
              <a:t> will be added to the LOC website and emailed out</a:t>
            </a:r>
          </a:p>
          <a:p>
            <a:r>
              <a:rPr lang="en-GB" dirty="0" smtClean="0">
                <a:solidFill>
                  <a:schemeClr val="tx1"/>
                </a:solidFill>
              </a:rPr>
              <a:t>Training to be undertaken by practices once their account is activated. </a:t>
            </a:r>
            <a:endParaRPr lang="en-GB" dirty="0">
              <a:solidFill>
                <a:schemeClr val="tx1"/>
              </a:solidFill>
            </a:endParaRPr>
          </a:p>
        </p:txBody>
      </p:sp>
    </p:spTree>
    <p:extLst>
      <p:ext uri="{BB962C8B-B14F-4D97-AF65-F5344CB8AC3E}">
        <p14:creationId xmlns:p14="http://schemas.microsoft.com/office/powerpoint/2010/main" val="1182918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361855-3C6A-CEF3-E235-C5CA7559C42A}"/>
              </a:ext>
            </a:extLst>
          </p:cNvPr>
          <p:cNvSpPr>
            <a:spLocks noGrp="1"/>
          </p:cNvSpPr>
          <p:nvPr>
            <p:ph type="title"/>
          </p:nvPr>
        </p:nvSpPr>
        <p:spPr>
          <a:xfrm>
            <a:off x="838200" y="365125"/>
            <a:ext cx="10515600" cy="608269"/>
          </a:xfrm>
        </p:spPr>
        <p:txBody>
          <a:bodyPr>
            <a:normAutofit fontScale="90000"/>
          </a:bodyPr>
          <a:lstStyle/>
          <a:p>
            <a:pPr algn="ctr"/>
            <a:r>
              <a:rPr lang="en-GB" b="1" dirty="0">
                <a:solidFill>
                  <a:srgbClr val="CC0099"/>
                </a:solidFill>
                <a:latin typeface="+mn-lt"/>
              </a:rPr>
              <a:t>EeRS – </a:t>
            </a:r>
            <a:r>
              <a:rPr lang="en-GB" b="1" dirty="0" smtClean="0">
                <a:solidFill>
                  <a:srgbClr val="CC0099"/>
                </a:solidFill>
                <a:latin typeface="+mn-lt"/>
              </a:rPr>
              <a:t>How to prepare</a:t>
            </a:r>
            <a:endParaRPr lang="en-GB" b="1" dirty="0">
              <a:solidFill>
                <a:srgbClr val="CC0099"/>
              </a:solidFill>
              <a:latin typeface="+mn-lt"/>
            </a:endParaRPr>
          </a:p>
        </p:txBody>
      </p:sp>
      <p:sp>
        <p:nvSpPr>
          <p:cNvPr id="11" name="Rectangle: Rounded Corners 10">
            <a:extLst>
              <a:ext uri="{FF2B5EF4-FFF2-40B4-BE49-F238E27FC236}">
                <a16:creationId xmlns:a16="http://schemas.microsoft.com/office/drawing/2014/main" xmlns="" id="{42CC90C7-84CB-517A-469F-C47B51FF388A}"/>
              </a:ext>
            </a:extLst>
          </p:cNvPr>
          <p:cNvSpPr/>
          <p:nvPr/>
        </p:nvSpPr>
        <p:spPr>
          <a:xfrm>
            <a:off x="732152" y="1056100"/>
            <a:ext cx="10915562" cy="5388243"/>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endParaRPr lang="en-GB" dirty="0" smtClean="0">
              <a:solidFill>
                <a:schemeClr val="tx1"/>
              </a:solidFill>
            </a:endParaRPr>
          </a:p>
          <a:p>
            <a:pPr marL="285750" indent="-285750">
              <a:buFont typeface="Arial" panose="020B0604020202020204" pitchFamily="34" charset="0"/>
              <a:buChar char="•"/>
            </a:pPr>
            <a:endParaRPr lang="en-GB" sz="2800" dirty="0" smtClean="0">
              <a:solidFill>
                <a:schemeClr val="tx1"/>
              </a:solidFill>
            </a:endParaRPr>
          </a:p>
          <a:p>
            <a:pPr marL="285750" indent="-285750">
              <a:buFont typeface="Arial" panose="020B0604020202020204" pitchFamily="34" charset="0"/>
              <a:buChar char="•"/>
            </a:pPr>
            <a:r>
              <a:rPr lang="en-GB" sz="2800" dirty="0" smtClean="0">
                <a:solidFill>
                  <a:schemeClr val="tx1"/>
                </a:solidFill>
              </a:rPr>
              <a:t>Check your IT meets minimum requirements</a:t>
            </a:r>
          </a:p>
          <a:p>
            <a:pPr marL="285750" indent="-285750">
              <a:buFont typeface="Arial" panose="020B0604020202020204" pitchFamily="34" charset="0"/>
              <a:buChar char="•"/>
            </a:pPr>
            <a:r>
              <a:rPr lang="en-GB" sz="2800" dirty="0" smtClean="0">
                <a:solidFill>
                  <a:schemeClr val="tx1"/>
                </a:solidFill>
              </a:rPr>
              <a:t>Check your governance is up to date – up to date DSPT </a:t>
            </a:r>
          </a:p>
          <a:p>
            <a:pPr marL="285750" indent="-285750">
              <a:buFont typeface="Arial" panose="020B0604020202020204" pitchFamily="34" charset="0"/>
              <a:buChar char="•"/>
            </a:pPr>
            <a:r>
              <a:rPr lang="en-GB" sz="2800" dirty="0" smtClean="0">
                <a:solidFill>
                  <a:schemeClr val="tx1"/>
                </a:solidFill>
              </a:rPr>
              <a:t>Contact your LOC if practice is unable to meet IT or governance standards</a:t>
            </a:r>
          </a:p>
          <a:p>
            <a:pPr marL="285750" indent="-285750">
              <a:buFont typeface="Arial" panose="020B0604020202020204" pitchFamily="34" charset="0"/>
              <a:buChar char="•"/>
            </a:pPr>
            <a:r>
              <a:rPr lang="en-GB" sz="2800" dirty="0" smtClean="0">
                <a:solidFill>
                  <a:schemeClr val="tx1"/>
                </a:solidFill>
              </a:rPr>
              <a:t>Ensure LOC have up to date information for leads / practice contact </a:t>
            </a:r>
          </a:p>
          <a:p>
            <a:pPr marL="285750" indent="-285750">
              <a:buFont typeface="Arial" panose="020B0604020202020204" pitchFamily="34" charset="0"/>
              <a:buChar char="•"/>
            </a:pPr>
            <a:r>
              <a:rPr lang="en-GB" sz="2800" dirty="0" smtClean="0">
                <a:solidFill>
                  <a:schemeClr val="tx1"/>
                </a:solidFill>
              </a:rPr>
              <a:t>Keep informed on the LOC website</a:t>
            </a:r>
          </a:p>
          <a:p>
            <a:pPr marL="285750" indent="-285750">
              <a:buFont typeface="Arial" panose="020B0604020202020204" pitchFamily="34" charset="0"/>
              <a:buChar char="•"/>
            </a:pPr>
            <a:r>
              <a:rPr lang="en-GB" sz="2800" dirty="0" smtClean="0">
                <a:solidFill>
                  <a:schemeClr val="tx1"/>
                </a:solidFill>
              </a:rPr>
              <a:t>Update your Privacy Notice by adding or amending: </a:t>
            </a:r>
            <a:r>
              <a:rPr lang="en-GB" sz="1200" dirty="0" smtClean="0">
                <a:solidFill>
                  <a:schemeClr val="tx1"/>
                </a:solidFill>
              </a:rPr>
              <a:t/>
            </a:r>
            <a:br>
              <a:rPr lang="en-GB" sz="1200" dirty="0" smtClean="0">
                <a:solidFill>
                  <a:schemeClr val="tx1"/>
                </a:solidFill>
              </a:rPr>
            </a:br>
            <a:endParaRPr lang="en-GB" sz="2800" dirty="0" smtClean="0">
              <a:solidFill>
                <a:schemeClr val="tx1"/>
              </a:solidFill>
            </a:endParaRPr>
          </a:p>
          <a:p>
            <a:pPr marL="0" lvl="1" algn="ctr"/>
            <a:r>
              <a:rPr lang="en-GB" sz="2400" b="1" dirty="0" smtClean="0">
                <a:solidFill>
                  <a:srgbClr val="242424"/>
                </a:solidFill>
                <a:latin typeface="Calibri" panose="020F0502020204030204" pitchFamily="34" charset="0"/>
                <a:ea typeface="Times New Roman" panose="02020603050405020304" pitchFamily="18" charset="0"/>
              </a:rPr>
              <a:t>“</a:t>
            </a:r>
            <a:r>
              <a:rPr lang="en-GB" sz="2800" b="1" i="1" dirty="0" smtClean="0">
                <a:solidFill>
                  <a:srgbClr val="242424"/>
                </a:solidFill>
                <a:latin typeface="Calibri" panose="020F0502020204030204" pitchFamily="34" charset="0"/>
                <a:ea typeface="Times New Roman" panose="02020603050405020304" pitchFamily="18" charset="0"/>
              </a:rPr>
              <a:t>It </a:t>
            </a:r>
            <a:r>
              <a:rPr lang="en-GB" sz="2800" b="1" i="1" dirty="0">
                <a:solidFill>
                  <a:srgbClr val="242424"/>
                </a:solidFill>
                <a:latin typeface="Calibri" panose="020F0502020204030204" pitchFamily="34" charset="0"/>
                <a:ea typeface="Times New Roman" panose="02020603050405020304" pitchFamily="18" charset="0"/>
              </a:rPr>
              <a:t>may also be necessary, where the latest technology allows us to do so, to use your information and health data to facilitate digital consultations and diagnoses. We will always do this with your security in mind.”</a:t>
            </a:r>
            <a:endParaRPr lang="en-GB" sz="2800" b="1" i="1" dirty="0">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endParaRPr lang="en-GB" dirty="0" smtClean="0">
              <a:solidFill>
                <a:schemeClr val="tx1"/>
              </a:solidFill>
            </a:endParaRPr>
          </a:p>
          <a:p>
            <a:pPr marL="285750" indent="-285750">
              <a:buFont typeface="Arial" panose="020B0604020202020204" pitchFamily="34" charset="0"/>
              <a:buChar char="•"/>
            </a:pPr>
            <a:endParaRPr lang="en-GB" dirty="0" smtClean="0">
              <a:solidFill>
                <a:schemeClr val="tx1"/>
              </a:solidFill>
            </a:endParaRPr>
          </a:p>
        </p:txBody>
      </p:sp>
    </p:spTree>
    <p:extLst>
      <p:ext uri="{BB962C8B-B14F-4D97-AF65-F5344CB8AC3E}">
        <p14:creationId xmlns:p14="http://schemas.microsoft.com/office/powerpoint/2010/main" val="768577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361855-3C6A-CEF3-E235-C5CA7559C42A}"/>
              </a:ext>
            </a:extLst>
          </p:cNvPr>
          <p:cNvSpPr>
            <a:spLocks noGrp="1"/>
          </p:cNvSpPr>
          <p:nvPr>
            <p:ph type="title"/>
          </p:nvPr>
        </p:nvSpPr>
        <p:spPr>
          <a:xfrm>
            <a:off x="838200" y="365125"/>
            <a:ext cx="10515600" cy="608269"/>
          </a:xfrm>
        </p:spPr>
        <p:txBody>
          <a:bodyPr>
            <a:normAutofit fontScale="90000"/>
          </a:bodyPr>
          <a:lstStyle/>
          <a:p>
            <a:pPr algn="ctr"/>
            <a:r>
              <a:rPr lang="en-GB" b="1" dirty="0">
                <a:solidFill>
                  <a:srgbClr val="CC0099"/>
                </a:solidFill>
                <a:latin typeface="+mn-lt"/>
              </a:rPr>
              <a:t>EeRS – </a:t>
            </a:r>
            <a:r>
              <a:rPr lang="en-GB" b="1" dirty="0" smtClean="0">
                <a:solidFill>
                  <a:srgbClr val="CC0099"/>
                </a:solidFill>
                <a:latin typeface="+mn-lt"/>
              </a:rPr>
              <a:t>Process Summary</a:t>
            </a:r>
            <a:endParaRPr lang="en-GB" b="1" dirty="0">
              <a:solidFill>
                <a:srgbClr val="CC0099"/>
              </a:solidFill>
              <a:latin typeface="+mn-lt"/>
            </a:endParaRPr>
          </a:p>
        </p:txBody>
      </p:sp>
      <p:graphicFrame>
        <p:nvGraphicFramePr>
          <p:cNvPr id="3" name="Diagram 2"/>
          <p:cNvGraphicFramePr/>
          <p:nvPr>
            <p:extLst>
              <p:ext uri="{D42A27DB-BD31-4B8C-83A1-F6EECF244321}">
                <p14:modId xmlns:p14="http://schemas.microsoft.com/office/powerpoint/2010/main" val="4190015376"/>
              </p:ext>
            </p:extLst>
          </p:nvPr>
        </p:nvGraphicFramePr>
        <p:xfrm>
          <a:off x="497113" y="1068009"/>
          <a:ext cx="11357429"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3886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361855-3C6A-CEF3-E235-C5CA7559C42A}"/>
              </a:ext>
            </a:extLst>
          </p:cNvPr>
          <p:cNvSpPr>
            <a:spLocks noGrp="1"/>
          </p:cNvSpPr>
          <p:nvPr>
            <p:ph type="title"/>
          </p:nvPr>
        </p:nvSpPr>
        <p:spPr>
          <a:xfrm>
            <a:off x="838200" y="365125"/>
            <a:ext cx="10515600" cy="608269"/>
          </a:xfrm>
        </p:spPr>
        <p:txBody>
          <a:bodyPr>
            <a:normAutofit fontScale="90000"/>
          </a:bodyPr>
          <a:lstStyle/>
          <a:p>
            <a:pPr algn="ctr"/>
            <a:r>
              <a:rPr lang="en-GB" b="1" dirty="0">
                <a:solidFill>
                  <a:srgbClr val="CC0099"/>
                </a:solidFill>
                <a:latin typeface="+mn-lt"/>
              </a:rPr>
              <a:t>EeRS – </a:t>
            </a:r>
            <a:r>
              <a:rPr lang="en-GB" b="1" dirty="0" smtClean="0">
                <a:solidFill>
                  <a:srgbClr val="CC0099"/>
                </a:solidFill>
                <a:latin typeface="+mn-lt"/>
              </a:rPr>
              <a:t>Referral Process</a:t>
            </a:r>
            <a:endParaRPr lang="en-GB" b="1" dirty="0">
              <a:solidFill>
                <a:srgbClr val="CC0099"/>
              </a:solidFill>
              <a:latin typeface="+mn-lt"/>
            </a:endParaRPr>
          </a:p>
        </p:txBody>
      </p:sp>
      <p:graphicFrame>
        <p:nvGraphicFramePr>
          <p:cNvPr id="3" name="Diagram 2"/>
          <p:cNvGraphicFramePr/>
          <p:nvPr>
            <p:extLst>
              <p:ext uri="{D42A27DB-BD31-4B8C-83A1-F6EECF244321}">
                <p14:modId xmlns:p14="http://schemas.microsoft.com/office/powerpoint/2010/main" val="374897892"/>
              </p:ext>
            </p:extLst>
          </p:nvPr>
        </p:nvGraphicFramePr>
        <p:xfrm>
          <a:off x="85060" y="914400"/>
          <a:ext cx="12025424" cy="40297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5251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ED96AD-0CBA-14FB-FBD8-7825F02F3BFD}"/>
              </a:ext>
            </a:extLst>
          </p:cNvPr>
          <p:cNvSpPr>
            <a:spLocks noGrp="1"/>
          </p:cNvSpPr>
          <p:nvPr>
            <p:ph type="ctrTitle"/>
          </p:nvPr>
        </p:nvSpPr>
        <p:spPr>
          <a:xfrm>
            <a:off x="749887" y="820521"/>
            <a:ext cx="4620584" cy="5216955"/>
          </a:xfrm>
        </p:spPr>
        <p:txBody>
          <a:bodyPr>
            <a:noAutofit/>
          </a:bodyPr>
          <a:lstStyle/>
          <a:p>
            <a:r>
              <a:rPr lang="en-GB" sz="6600" b="1" dirty="0">
                <a:solidFill>
                  <a:srgbClr val="CC0099"/>
                </a:solidFill>
                <a:latin typeface="+mn-lt"/>
              </a:rPr>
              <a:t>A</a:t>
            </a:r>
            <a:r>
              <a:rPr lang="en-GB" sz="6600" b="1" dirty="0" smtClean="0">
                <a:solidFill>
                  <a:srgbClr val="CC0099"/>
                </a:solidFill>
                <a:latin typeface="+mn-lt"/>
              </a:rPr>
              <a:t>ny questions regarding EeRS?</a:t>
            </a:r>
            <a:br>
              <a:rPr lang="en-GB" sz="6600" b="1" dirty="0" smtClean="0">
                <a:solidFill>
                  <a:srgbClr val="CC0099"/>
                </a:solidFill>
                <a:latin typeface="+mn-lt"/>
              </a:rPr>
            </a:br>
            <a:r>
              <a:rPr lang="en-GB" sz="6600" b="1" dirty="0">
                <a:solidFill>
                  <a:srgbClr val="CC0099"/>
                </a:solidFill>
                <a:latin typeface="+mn-lt"/>
              </a:rPr>
              <a:t/>
            </a:r>
            <a:br>
              <a:rPr lang="en-GB" sz="6600" b="1" dirty="0">
                <a:solidFill>
                  <a:srgbClr val="CC0099"/>
                </a:solidFill>
                <a:latin typeface="+mn-lt"/>
              </a:rPr>
            </a:br>
            <a:r>
              <a:rPr lang="en-GB" sz="2000" b="1" dirty="0" smtClean="0">
                <a:solidFill>
                  <a:srgbClr val="CC0099"/>
                </a:solidFill>
                <a:latin typeface="+mn-lt"/>
              </a:rPr>
              <a:t>FAQs from previous online sessions are available on the LOC website</a:t>
            </a:r>
            <a:endParaRPr lang="en-GB" sz="700" dirty="0">
              <a:solidFill>
                <a:srgbClr val="CC0099"/>
              </a:solidFill>
              <a:latin typeface="+mn-l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0956" y="176212"/>
            <a:ext cx="6048375" cy="6505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342479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739</TotalTime>
  <Words>666</Words>
  <Application>Microsoft Office PowerPoint</Application>
  <PresentationFormat>Custom</PresentationFormat>
  <Paragraphs>91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EeRS  Electronic Eyecare Referral Service</vt:lpstr>
      <vt:lpstr>EeRS – the Electronic Eyecare Referral Service </vt:lpstr>
      <vt:lpstr>EeRS – The Benefits</vt:lpstr>
      <vt:lpstr>EeRS – What the LOC has been doing</vt:lpstr>
      <vt:lpstr>EeRS – How to prepare</vt:lpstr>
      <vt:lpstr>EeRS – Process Summary</vt:lpstr>
      <vt:lpstr>EeRS – Referral Process</vt:lpstr>
      <vt:lpstr>Any questions regarding EeRS?  FAQs from previous online sessions are available on the LOC website</vt:lpstr>
    </vt:vector>
  </TitlesOfParts>
  <Company>NHS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HATFIELD, Kelly (NHS LINCOLNSHIRE ICB - 71E)</dc:creator>
  <cp:lastModifiedBy>Laura Tope</cp:lastModifiedBy>
  <cp:revision>32</cp:revision>
  <dcterms:created xsi:type="dcterms:W3CDTF">2023-07-25T09:32:49Z</dcterms:created>
  <dcterms:modified xsi:type="dcterms:W3CDTF">2023-08-12T11:09:02Z</dcterms:modified>
</cp:coreProperties>
</file>