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1" r:id="rId2"/>
    <p:sldId id="278" r:id="rId3"/>
    <p:sldId id="298" r:id="rId4"/>
    <p:sldId id="303" r:id="rId5"/>
    <p:sldId id="276" r:id="rId6"/>
    <p:sldId id="305" r:id="rId7"/>
    <p:sldId id="297" r:id="rId8"/>
    <p:sldId id="284" r:id="rId9"/>
    <p:sldId id="301" r:id="rId10"/>
    <p:sldId id="304" r:id="rId11"/>
    <p:sldId id="291" r:id="rId12"/>
    <p:sldId id="290" r:id="rId13"/>
    <p:sldId id="300" r:id="rId14"/>
    <p:sldId id="293" r:id="rId15"/>
    <p:sldId id="2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924" userDrawn="1">
          <p15:clr>
            <a:srgbClr val="A4A3A4"/>
          </p15:clr>
        </p15:guide>
        <p15:guide id="4" pos="5473" userDrawn="1">
          <p15:clr>
            <a:srgbClr val="A4A3A4"/>
          </p15:clr>
        </p15:guide>
        <p15:guide id="5" orient="horz" pos="4042" userDrawn="1">
          <p15:clr>
            <a:srgbClr val="A4A3A4"/>
          </p15:clr>
        </p15:guide>
        <p15:guide id="6" orient="horz" pos="3362" userDrawn="1">
          <p15:clr>
            <a:srgbClr val="A4A3A4"/>
          </p15:clr>
        </p15:guide>
        <p15:guide id="7" pos="2207" userDrawn="1">
          <p15:clr>
            <a:srgbClr val="A4A3A4"/>
          </p15:clr>
        </p15:guide>
        <p15:guide id="8" orient="horz" pos="138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c Markham" initials="DM" lastIdx="2" clrIdx="0">
    <p:extLst>
      <p:ext uri="{19B8F6BF-5375-455C-9EA6-DF929625EA0E}">
        <p15:presenceInfo xmlns:p15="http://schemas.microsoft.com/office/powerpoint/2012/main" userId="Dominic Markh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0D7E"/>
    <a:srgbClr val="277195"/>
    <a:srgbClr val="9BB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E46D14-316C-48CA-B9F9-1058E141EE16}" v="262" dt="2023-03-07T15:26:25.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p:restoredTop sz="95032" autoAdjust="0"/>
  </p:normalViewPr>
  <p:slideViewPr>
    <p:cSldViewPr snapToGrid="0" snapToObjects="1">
      <p:cViewPr varScale="1">
        <p:scale>
          <a:sx n="102" d="100"/>
          <a:sy n="102" d="100"/>
        </p:scale>
        <p:origin x="894" y="126"/>
      </p:cViewPr>
      <p:guideLst>
        <p:guide orient="horz" pos="2160"/>
        <p:guide pos="3840"/>
        <p:guide pos="6924"/>
        <p:guide pos="5473"/>
        <p:guide orient="horz" pos="4042"/>
        <p:guide orient="horz" pos="3362"/>
        <p:guide pos="2207"/>
        <p:guide orient="horz" pos="138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c Markham" userId="7781e717-1a96-4937-956d-5feb8cc78c30" providerId="ADAL" clId="{E2E46D14-316C-48CA-B9F9-1058E141EE16}"/>
    <pc:docChg chg="undo custSel addSld delSld modSld sldOrd">
      <pc:chgData name="Dominic Markham" userId="7781e717-1a96-4937-956d-5feb8cc78c30" providerId="ADAL" clId="{E2E46D14-316C-48CA-B9F9-1058E141EE16}" dt="2023-03-07T15:31:07.039" v="7962" actId="12"/>
      <pc:docMkLst>
        <pc:docMk/>
      </pc:docMkLst>
      <pc:sldChg chg="modSp mod">
        <pc:chgData name="Dominic Markham" userId="7781e717-1a96-4937-956d-5feb8cc78c30" providerId="ADAL" clId="{E2E46D14-316C-48CA-B9F9-1058E141EE16}" dt="2023-02-23T11:14:40.877" v="35" actId="20577"/>
        <pc:sldMkLst>
          <pc:docMk/>
          <pc:sldMk cId="3188310140" sldId="261"/>
        </pc:sldMkLst>
        <pc:spChg chg="mod">
          <ac:chgData name="Dominic Markham" userId="7781e717-1a96-4937-956d-5feb8cc78c30" providerId="ADAL" clId="{E2E46D14-316C-48CA-B9F9-1058E141EE16}" dt="2023-02-23T11:14:40.877" v="35" actId="20577"/>
          <ac:spMkLst>
            <pc:docMk/>
            <pc:sldMk cId="3188310140" sldId="261"/>
            <ac:spMk id="8" creationId="{0B0EB013-D9D3-704A-AD4E-68943F80329B}"/>
          </ac:spMkLst>
        </pc:spChg>
      </pc:sldChg>
      <pc:sldChg chg="addSp modSp add mod">
        <pc:chgData name="Dominic Markham" userId="7781e717-1a96-4937-956d-5feb8cc78c30" providerId="ADAL" clId="{E2E46D14-316C-48CA-B9F9-1058E141EE16}" dt="2023-03-07T15:08:54.626" v="6308" actId="20577"/>
        <pc:sldMkLst>
          <pc:docMk/>
          <pc:sldMk cId="518817788" sldId="276"/>
        </pc:sldMkLst>
        <pc:spChg chg="add mod">
          <ac:chgData name="Dominic Markham" userId="7781e717-1a96-4937-956d-5feb8cc78c30" providerId="ADAL" clId="{E2E46D14-316C-48CA-B9F9-1058E141EE16}" dt="2023-03-07T15:08:54.626" v="6308" actId="20577"/>
          <ac:spMkLst>
            <pc:docMk/>
            <pc:sldMk cId="518817788" sldId="276"/>
            <ac:spMk id="2" creationId="{7116091F-1D0B-EAD1-BA2F-E4CB930D6ABA}"/>
          </ac:spMkLst>
        </pc:spChg>
        <pc:spChg chg="mod">
          <ac:chgData name="Dominic Markham" userId="7781e717-1a96-4937-956d-5feb8cc78c30" providerId="ADAL" clId="{E2E46D14-316C-48CA-B9F9-1058E141EE16}" dt="2023-03-07T15:07:26.627" v="6193" actId="207"/>
          <ac:spMkLst>
            <pc:docMk/>
            <pc:sldMk cId="518817788" sldId="276"/>
            <ac:spMk id="95" creationId="{E9FA272B-8735-4EE8-8587-B87E63A02584}"/>
          </ac:spMkLst>
        </pc:spChg>
        <pc:spChg chg="mod">
          <ac:chgData name="Dominic Markham" userId="7781e717-1a96-4937-956d-5feb8cc78c30" providerId="ADAL" clId="{E2E46D14-316C-48CA-B9F9-1058E141EE16}" dt="2023-03-07T15:08:28.619" v="6265" actId="255"/>
          <ac:spMkLst>
            <pc:docMk/>
            <pc:sldMk cId="518817788" sldId="276"/>
            <ac:spMk id="104" creationId="{EE0CCE8E-1E36-4DCB-8144-FAB2D9EB9DF2}"/>
          </ac:spMkLst>
        </pc:spChg>
        <pc:spChg chg="mod">
          <ac:chgData name="Dominic Markham" userId="7781e717-1a96-4937-956d-5feb8cc78c30" providerId="ADAL" clId="{E2E46D14-316C-48CA-B9F9-1058E141EE16}" dt="2023-03-07T15:08:35.179" v="6266" actId="255"/>
          <ac:spMkLst>
            <pc:docMk/>
            <pc:sldMk cId="518817788" sldId="276"/>
            <ac:spMk id="179" creationId="{F86E74DA-B7F3-2EF6-DAEE-B9B435865C73}"/>
          </ac:spMkLst>
        </pc:spChg>
      </pc:sldChg>
      <pc:sldChg chg="modSp mod ord">
        <pc:chgData name="Dominic Markham" userId="7781e717-1a96-4937-956d-5feb8cc78c30" providerId="ADAL" clId="{E2E46D14-316C-48CA-B9F9-1058E141EE16}" dt="2023-02-23T13:02:21.654" v="2115" actId="20577"/>
        <pc:sldMkLst>
          <pc:docMk/>
          <pc:sldMk cId="2384566863" sldId="278"/>
        </pc:sldMkLst>
        <pc:spChg chg="mod">
          <ac:chgData name="Dominic Markham" userId="7781e717-1a96-4937-956d-5feb8cc78c30" providerId="ADAL" clId="{E2E46D14-316C-48CA-B9F9-1058E141EE16}" dt="2023-02-23T13:02:21.654" v="2115" actId="20577"/>
          <ac:spMkLst>
            <pc:docMk/>
            <pc:sldMk cId="2384566863" sldId="278"/>
            <ac:spMk id="4" creationId="{AF7A9CDC-33AF-46F1-9E22-212FC9A5CD18}"/>
          </ac:spMkLst>
        </pc:spChg>
        <pc:spChg chg="mod">
          <ac:chgData name="Dominic Markham" userId="7781e717-1a96-4937-956d-5feb8cc78c30" providerId="ADAL" clId="{E2E46D14-316C-48CA-B9F9-1058E141EE16}" dt="2023-02-23T11:20:58.721" v="65" actId="20577"/>
          <ac:spMkLst>
            <pc:docMk/>
            <pc:sldMk cId="2384566863" sldId="278"/>
            <ac:spMk id="6" creationId="{C6689328-D90A-1C47-93EA-05EF8BDFE331}"/>
          </ac:spMkLst>
        </pc:spChg>
      </pc:sldChg>
      <pc:sldChg chg="addSp delSp modSp mod">
        <pc:chgData name="Dominic Markham" userId="7781e717-1a96-4937-956d-5feb8cc78c30" providerId="ADAL" clId="{E2E46D14-316C-48CA-B9F9-1058E141EE16}" dt="2023-03-07T15:20:39.553" v="7148" actId="20577"/>
        <pc:sldMkLst>
          <pc:docMk/>
          <pc:sldMk cId="2030094558" sldId="290"/>
        </pc:sldMkLst>
        <pc:spChg chg="add mod">
          <ac:chgData name="Dominic Markham" userId="7781e717-1a96-4937-956d-5feb8cc78c30" providerId="ADAL" clId="{E2E46D14-316C-48CA-B9F9-1058E141EE16}" dt="2023-03-07T15:19:52.039" v="7113" actId="6549"/>
          <ac:spMkLst>
            <pc:docMk/>
            <pc:sldMk cId="2030094558" sldId="290"/>
            <ac:spMk id="2" creationId="{532E94BA-5E3A-756D-D8DF-85E544E77249}"/>
          </ac:spMkLst>
        </pc:spChg>
        <pc:spChg chg="mod">
          <ac:chgData name="Dominic Markham" userId="7781e717-1a96-4937-956d-5feb8cc78c30" providerId="ADAL" clId="{E2E46D14-316C-48CA-B9F9-1058E141EE16}" dt="2023-03-07T15:20:25.231" v="7137" actId="6549"/>
          <ac:spMkLst>
            <pc:docMk/>
            <pc:sldMk cId="2030094558" sldId="290"/>
            <ac:spMk id="40" creationId="{E46FF44E-C8E2-4CC8-B041-84E6A5D6295C}"/>
          </ac:spMkLst>
        </pc:spChg>
        <pc:spChg chg="mod">
          <ac:chgData name="Dominic Markham" userId="7781e717-1a96-4937-956d-5feb8cc78c30" providerId="ADAL" clId="{E2E46D14-316C-48CA-B9F9-1058E141EE16}" dt="2023-03-07T15:20:02.687" v="7117" actId="6549"/>
          <ac:spMkLst>
            <pc:docMk/>
            <pc:sldMk cId="2030094558" sldId="290"/>
            <ac:spMk id="42" creationId="{ACD72CA5-53BE-42B6-9181-95F6E6D1F843}"/>
          </ac:spMkLst>
        </pc:spChg>
        <pc:spChg chg="del">
          <ac:chgData name="Dominic Markham" userId="7781e717-1a96-4937-956d-5feb8cc78c30" providerId="ADAL" clId="{E2E46D14-316C-48CA-B9F9-1058E141EE16}" dt="2023-02-23T12:56:10.391" v="1767" actId="478"/>
          <ac:spMkLst>
            <pc:docMk/>
            <pc:sldMk cId="2030094558" sldId="290"/>
            <ac:spMk id="49" creationId="{9D87E3E0-42AC-4F00-2A88-214B732DCFBA}"/>
          </ac:spMkLst>
        </pc:spChg>
        <pc:spChg chg="mod">
          <ac:chgData name="Dominic Markham" userId="7781e717-1a96-4937-956d-5feb8cc78c30" providerId="ADAL" clId="{E2E46D14-316C-48CA-B9F9-1058E141EE16}" dt="2023-03-07T15:19:43.956" v="7102" actId="1076"/>
          <ac:spMkLst>
            <pc:docMk/>
            <pc:sldMk cId="2030094558" sldId="290"/>
            <ac:spMk id="121" creationId="{DE787A36-1152-4959-ADE6-34520A8C42FF}"/>
          </ac:spMkLst>
        </pc:spChg>
        <pc:spChg chg="mod">
          <ac:chgData name="Dominic Markham" userId="7781e717-1a96-4937-956d-5feb8cc78c30" providerId="ADAL" clId="{E2E46D14-316C-48CA-B9F9-1058E141EE16}" dt="2023-03-07T15:20:39.553" v="7148" actId="20577"/>
          <ac:spMkLst>
            <pc:docMk/>
            <pc:sldMk cId="2030094558" sldId="290"/>
            <ac:spMk id="124" creationId="{6C817858-3756-1BEB-D4BC-102DED32EC21}"/>
          </ac:spMkLst>
        </pc:spChg>
        <pc:spChg chg="mod">
          <ac:chgData name="Dominic Markham" userId="7781e717-1a96-4937-956d-5feb8cc78c30" providerId="ADAL" clId="{E2E46D14-316C-48CA-B9F9-1058E141EE16}" dt="2023-03-07T15:20:35.773" v="7143" actId="20577"/>
          <ac:spMkLst>
            <pc:docMk/>
            <pc:sldMk cId="2030094558" sldId="290"/>
            <ac:spMk id="125" creationId="{02618567-F68A-ADAC-FC19-DE388D277A7E}"/>
          </ac:spMkLst>
        </pc:spChg>
        <pc:spChg chg="mod">
          <ac:chgData name="Dominic Markham" userId="7781e717-1a96-4937-956d-5feb8cc78c30" providerId="ADAL" clId="{E2E46D14-316C-48CA-B9F9-1058E141EE16}" dt="2023-03-07T15:20:31.045" v="7140" actId="20577"/>
          <ac:spMkLst>
            <pc:docMk/>
            <pc:sldMk cId="2030094558" sldId="290"/>
            <ac:spMk id="129" creationId="{2288CEB0-C917-C361-424F-6C5E8877806D}"/>
          </ac:spMkLst>
        </pc:spChg>
        <pc:spChg chg="mod">
          <ac:chgData name="Dominic Markham" userId="7781e717-1a96-4937-956d-5feb8cc78c30" providerId="ADAL" clId="{E2E46D14-316C-48CA-B9F9-1058E141EE16}" dt="2023-03-07T15:20:18.302" v="7134" actId="6549"/>
          <ac:spMkLst>
            <pc:docMk/>
            <pc:sldMk cId="2030094558" sldId="290"/>
            <ac:spMk id="149" creationId="{04C59F44-1B67-025A-D805-E5786B0B28A7}"/>
          </ac:spMkLst>
        </pc:spChg>
        <pc:spChg chg="mod">
          <ac:chgData name="Dominic Markham" userId="7781e717-1a96-4937-956d-5feb8cc78c30" providerId="ADAL" clId="{E2E46D14-316C-48CA-B9F9-1058E141EE16}" dt="2023-02-23T11:22:18.039" v="139" actId="14100"/>
          <ac:spMkLst>
            <pc:docMk/>
            <pc:sldMk cId="2030094558" sldId="290"/>
            <ac:spMk id="154" creationId="{6CD43B64-DD2D-905D-C0D7-AACC2E07C0D6}"/>
          </ac:spMkLst>
        </pc:spChg>
        <pc:grpChg chg="del mod">
          <ac:chgData name="Dominic Markham" userId="7781e717-1a96-4937-956d-5feb8cc78c30" providerId="ADAL" clId="{E2E46D14-316C-48CA-B9F9-1058E141EE16}" dt="2023-02-23T11:27:44.486" v="231" actId="478"/>
          <ac:grpSpMkLst>
            <pc:docMk/>
            <pc:sldMk cId="2030094558" sldId="290"/>
            <ac:grpSpMk id="110" creationId="{618927A1-3A3A-59D3-1447-6706EF12D207}"/>
          </ac:grpSpMkLst>
        </pc:grpChg>
        <pc:cxnChg chg="mod">
          <ac:chgData name="Dominic Markham" userId="7781e717-1a96-4937-956d-5feb8cc78c30" providerId="ADAL" clId="{E2E46D14-316C-48CA-B9F9-1058E141EE16}" dt="2023-02-23T11:28:09.617" v="236" actId="14100"/>
          <ac:cxnSpMkLst>
            <pc:docMk/>
            <pc:sldMk cId="2030094558" sldId="290"/>
            <ac:cxnSpMk id="10" creationId="{332F6580-32BB-479B-9027-472D70460CB7}"/>
          </ac:cxnSpMkLst>
        </pc:cxnChg>
        <pc:cxnChg chg="mod">
          <ac:chgData name="Dominic Markham" userId="7781e717-1a96-4937-956d-5feb8cc78c30" providerId="ADAL" clId="{E2E46D14-316C-48CA-B9F9-1058E141EE16}" dt="2023-02-23T11:28:06.256" v="235" actId="14100"/>
          <ac:cxnSpMkLst>
            <pc:docMk/>
            <pc:sldMk cId="2030094558" sldId="290"/>
            <ac:cxnSpMk id="12" creationId="{D008F6D3-76E6-4E16-8CDA-689E1FB71764}"/>
          </ac:cxnSpMkLst>
        </pc:cxnChg>
        <pc:cxnChg chg="mod">
          <ac:chgData name="Dominic Markham" userId="7781e717-1a96-4937-956d-5feb8cc78c30" providerId="ADAL" clId="{E2E46D14-316C-48CA-B9F9-1058E141EE16}" dt="2023-02-23T11:28:26.937" v="240" actId="14100"/>
          <ac:cxnSpMkLst>
            <pc:docMk/>
            <pc:sldMk cId="2030094558" sldId="290"/>
            <ac:cxnSpMk id="62" creationId="{7DED296E-14FB-44EA-B119-E37A0F2F757F}"/>
          </ac:cxnSpMkLst>
        </pc:cxnChg>
        <pc:cxnChg chg="mod">
          <ac:chgData name="Dominic Markham" userId="7781e717-1a96-4937-956d-5feb8cc78c30" providerId="ADAL" clId="{E2E46D14-316C-48CA-B9F9-1058E141EE16}" dt="2023-02-23T11:28:02.612" v="234" actId="14100"/>
          <ac:cxnSpMkLst>
            <pc:docMk/>
            <pc:sldMk cId="2030094558" sldId="290"/>
            <ac:cxnSpMk id="74" creationId="{3C972E81-7CF1-489B-A1DB-EE1D0BA371FD}"/>
          </ac:cxnSpMkLst>
        </pc:cxnChg>
        <pc:cxnChg chg="mod">
          <ac:chgData name="Dominic Markham" userId="7781e717-1a96-4937-956d-5feb8cc78c30" providerId="ADAL" clId="{E2E46D14-316C-48CA-B9F9-1058E141EE16}" dt="2023-02-23T11:28:30.776" v="241" actId="14100"/>
          <ac:cxnSpMkLst>
            <pc:docMk/>
            <pc:sldMk cId="2030094558" sldId="290"/>
            <ac:cxnSpMk id="75" creationId="{D1D00F66-A439-4B19-A9A6-E6CE153A90E8}"/>
          </ac:cxnSpMkLst>
        </pc:cxnChg>
        <pc:cxnChg chg="mod">
          <ac:chgData name="Dominic Markham" userId="7781e717-1a96-4937-956d-5feb8cc78c30" providerId="ADAL" clId="{E2E46D14-316C-48CA-B9F9-1058E141EE16}" dt="2023-02-23T11:28:36.551" v="242" actId="14100"/>
          <ac:cxnSpMkLst>
            <pc:docMk/>
            <pc:sldMk cId="2030094558" sldId="290"/>
            <ac:cxnSpMk id="128" creationId="{5E23923C-20CC-5CE3-D8FB-286441097BBD}"/>
          </ac:cxnSpMkLst>
        </pc:cxnChg>
      </pc:sldChg>
      <pc:sldChg chg="addSp delSp modSp add del mod">
        <pc:chgData name="Dominic Markham" userId="7781e717-1a96-4937-956d-5feb8cc78c30" providerId="ADAL" clId="{E2E46D14-316C-48CA-B9F9-1058E141EE16}" dt="2023-02-28T12:58:53.230" v="6156" actId="47"/>
        <pc:sldMkLst>
          <pc:docMk/>
          <pc:sldMk cId="3031438355" sldId="295"/>
        </pc:sldMkLst>
        <pc:spChg chg="add del mod">
          <ac:chgData name="Dominic Markham" userId="7781e717-1a96-4937-956d-5feb8cc78c30" providerId="ADAL" clId="{E2E46D14-316C-48CA-B9F9-1058E141EE16}" dt="2023-02-28T12:43:26.473" v="5201" actId="22"/>
          <ac:spMkLst>
            <pc:docMk/>
            <pc:sldMk cId="3031438355" sldId="295"/>
            <ac:spMk id="3" creationId="{39BB7347-75A0-71A8-897F-75EA599A9717}"/>
          </ac:spMkLst>
        </pc:spChg>
        <pc:spChg chg="mod">
          <ac:chgData name="Dominic Markham" userId="7781e717-1a96-4937-956d-5feb8cc78c30" providerId="ADAL" clId="{E2E46D14-316C-48CA-B9F9-1058E141EE16}" dt="2023-02-23T12:52:27.529" v="1753" actId="20577"/>
          <ac:spMkLst>
            <pc:docMk/>
            <pc:sldMk cId="3031438355" sldId="295"/>
            <ac:spMk id="4" creationId="{AF7A9CDC-33AF-46F1-9E22-212FC9A5CD18}"/>
          </ac:spMkLst>
        </pc:spChg>
        <pc:spChg chg="mod">
          <ac:chgData name="Dominic Markham" userId="7781e717-1a96-4937-956d-5feb8cc78c30" providerId="ADAL" clId="{E2E46D14-316C-48CA-B9F9-1058E141EE16}" dt="2023-02-23T12:52:07.254" v="1738" actId="20577"/>
          <ac:spMkLst>
            <pc:docMk/>
            <pc:sldMk cId="3031438355" sldId="295"/>
            <ac:spMk id="6" creationId="{C6689328-D90A-1C47-93EA-05EF8BDFE331}"/>
          </ac:spMkLst>
        </pc:spChg>
      </pc:sldChg>
      <pc:sldChg chg="modSp mod ord">
        <pc:chgData name="Dominic Markham" userId="7781e717-1a96-4937-956d-5feb8cc78c30" providerId="ADAL" clId="{E2E46D14-316C-48CA-B9F9-1058E141EE16}" dt="2023-02-23T11:19:18.627" v="62" actId="6549"/>
        <pc:sldMkLst>
          <pc:docMk/>
          <pc:sldMk cId="4213063923" sldId="298"/>
        </pc:sldMkLst>
        <pc:spChg chg="mod">
          <ac:chgData name="Dominic Markham" userId="7781e717-1a96-4937-956d-5feb8cc78c30" providerId="ADAL" clId="{E2E46D14-316C-48CA-B9F9-1058E141EE16}" dt="2023-02-23T11:19:18.627" v="62" actId="6549"/>
          <ac:spMkLst>
            <pc:docMk/>
            <pc:sldMk cId="4213063923" sldId="298"/>
            <ac:spMk id="17" creationId="{48060F9E-AAA5-2893-B1E2-2E38D79C4473}"/>
          </ac:spMkLst>
        </pc:spChg>
      </pc:sldChg>
      <pc:sldChg chg="del">
        <pc:chgData name="Dominic Markham" userId="7781e717-1a96-4937-956d-5feb8cc78c30" providerId="ADAL" clId="{E2E46D14-316C-48CA-B9F9-1058E141EE16}" dt="2023-02-23T12:55:55.996" v="1766" actId="47"/>
        <pc:sldMkLst>
          <pc:docMk/>
          <pc:sldMk cId="3632216693" sldId="299"/>
        </pc:sldMkLst>
      </pc:sldChg>
      <pc:sldChg chg="modSp mod">
        <pc:chgData name="Dominic Markham" userId="7781e717-1a96-4937-956d-5feb8cc78c30" providerId="ADAL" clId="{E2E46D14-316C-48CA-B9F9-1058E141EE16}" dt="2023-03-07T15:21:13.751" v="7149" actId="20577"/>
        <pc:sldMkLst>
          <pc:docMk/>
          <pc:sldMk cId="3118068761" sldId="300"/>
        </pc:sldMkLst>
        <pc:spChg chg="mod">
          <ac:chgData name="Dominic Markham" userId="7781e717-1a96-4937-956d-5feb8cc78c30" providerId="ADAL" clId="{E2E46D14-316C-48CA-B9F9-1058E141EE16}" dt="2023-03-07T15:21:13.751" v="7149" actId="20577"/>
          <ac:spMkLst>
            <pc:docMk/>
            <pc:sldMk cId="3118068761" sldId="300"/>
            <ac:spMk id="6" creationId="{62C39F5B-2089-1DC8-DA08-9BECCB070655}"/>
          </ac:spMkLst>
        </pc:spChg>
      </pc:sldChg>
      <pc:sldChg chg="addSp delSp modSp add del mod">
        <pc:chgData name="Dominic Markham" userId="7781e717-1a96-4937-956d-5feb8cc78c30" providerId="ADAL" clId="{E2E46D14-316C-48CA-B9F9-1058E141EE16}" dt="2023-02-23T12:52:33.738" v="1754" actId="47"/>
        <pc:sldMkLst>
          <pc:docMk/>
          <pc:sldMk cId="1439791201" sldId="302"/>
        </pc:sldMkLst>
        <pc:spChg chg="add del mod">
          <ac:chgData name="Dominic Markham" userId="7781e717-1a96-4937-956d-5feb8cc78c30" providerId="ADAL" clId="{E2E46D14-316C-48CA-B9F9-1058E141EE16}" dt="2023-02-23T12:33:48.922" v="248" actId="478"/>
          <ac:spMkLst>
            <pc:docMk/>
            <pc:sldMk cId="1439791201" sldId="302"/>
            <ac:spMk id="3" creationId="{07A1420D-EF95-0468-C654-B0BAA44939ED}"/>
          </ac:spMkLst>
        </pc:spChg>
        <pc:spChg chg="del mod">
          <ac:chgData name="Dominic Markham" userId="7781e717-1a96-4937-956d-5feb8cc78c30" providerId="ADAL" clId="{E2E46D14-316C-48CA-B9F9-1058E141EE16}" dt="2023-02-23T12:34:17.406" v="257" actId="478"/>
          <ac:spMkLst>
            <pc:docMk/>
            <pc:sldMk cId="1439791201" sldId="302"/>
            <ac:spMk id="4" creationId="{AF7A9CDC-33AF-46F1-9E22-212FC9A5CD18}"/>
          </ac:spMkLst>
        </pc:spChg>
        <pc:spChg chg="add mod">
          <ac:chgData name="Dominic Markham" userId="7781e717-1a96-4937-956d-5feb8cc78c30" providerId="ADAL" clId="{E2E46D14-316C-48CA-B9F9-1058E141EE16}" dt="2023-02-23T12:34:12.941" v="255" actId="1076"/>
          <ac:spMkLst>
            <pc:docMk/>
            <pc:sldMk cId="1439791201" sldId="302"/>
            <ac:spMk id="6" creationId="{2F2C2ACA-992F-F741-BEBB-FE126BEEA791}"/>
          </ac:spMkLst>
        </pc:spChg>
      </pc:sldChg>
      <pc:sldChg chg="addSp modSp add mod ord modAnim">
        <pc:chgData name="Dominic Markham" userId="7781e717-1a96-4937-956d-5feb8cc78c30" providerId="ADAL" clId="{E2E46D14-316C-48CA-B9F9-1058E141EE16}" dt="2023-03-07T15:26:32.171" v="7399" actId="1076"/>
        <pc:sldMkLst>
          <pc:docMk/>
          <pc:sldMk cId="4078237991" sldId="303"/>
        </pc:sldMkLst>
        <pc:spChg chg="add mod">
          <ac:chgData name="Dominic Markham" userId="7781e717-1a96-4937-956d-5feb8cc78c30" providerId="ADAL" clId="{E2E46D14-316C-48CA-B9F9-1058E141EE16}" dt="2023-03-07T15:26:25.087" v="7397" actId="6549"/>
          <ac:spMkLst>
            <pc:docMk/>
            <pc:sldMk cId="4078237991" sldId="303"/>
            <ac:spMk id="2" creationId="{168152A6-20A8-11FA-6E38-1F97C8499CEE}"/>
          </ac:spMkLst>
        </pc:spChg>
        <pc:spChg chg="add mod">
          <ac:chgData name="Dominic Markham" userId="7781e717-1a96-4937-956d-5feb8cc78c30" providerId="ADAL" clId="{E2E46D14-316C-48CA-B9F9-1058E141EE16}" dt="2023-03-07T15:26:32.171" v="7399" actId="1076"/>
          <ac:spMkLst>
            <pc:docMk/>
            <pc:sldMk cId="4078237991" sldId="303"/>
            <ac:spMk id="3" creationId="{8F3947B4-7AED-1B90-F921-4491748F55C2}"/>
          </ac:spMkLst>
        </pc:spChg>
        <pc:spChg chg="add mod">
          <ac:chgData name="Dominic Markham" userId="7781e717-1a96-4937-956d-5feb8cc78c30" providerId="ADAL" clId="{E2E46D14-316C-48CA-B9F9-1058E141EE16}" dt="2023-03-07T15:26:29.508" v="7398" actId="1076"/>
          <ac:spMkLst>
            <pc:docMk/>
            <pc:sldMk cId="4078237991" sldId="303"/>
            <ac:spMk id="4" creationId="{D970E0F0-3A43-6700-06C8-5C98FB9514A6}"/>
          </ac:spMkLst>
        </pc:spChg>
        <pc:spChg chg="mod">
          <ac:chgData name="Dominic Markham" userId="7781e717-1a96-4937-956d-5feb8cc78c30" providerId="ADAL" clId="{E2E46D14-316C-48CA-B9F9-1058E141EE16}" dt="2023-02-23T12:40:27.989" v="347" actId="14100"/>
          <ac:spMkLst>
            <pc:docMk/>
            <pc:sldMk cId="4078237991" sldId="303"/>
            <ac:spMk id="6" creationId="{2F2C2ACA-992F-F741-BEBB-FE126BEEA791}"/>
          </ac:spMkLst>
        </pc:spChg>
      </pc:sldChg>
      <pc:sldChg chg="add del">
        <pc:chgData name="Dominic Markham" userId="7781e717-1a96-4937-956d-5feb8cc78c30" providerId="ADAL" clId="{E2E46D14-316C-48CA-B9F9-1058E141EE16}" dt="2023-02-23T12:34:20.663" v="258" actId="47"/>
        <pc:sldMkLst>
          <pc:docMk/>
          <pc:sldMk cId="4193175856" sldId="303"/>
        </pc:sldMkLst>
      </pc:sldChg>
      <pc:sldChg chg="addSp delSp modSp add mod">
        <pc:chgData name="Dominic Markham" userId="7781e717-1a96-4937-956d-5feb8cc78c30" providerId="ADAL" clId="{E2E46D14-316C-48CA-B9F9-1058E141EE16}" dt="2023-03-07T15:31:07.039" v="7962" actId="12"/>
        <pc:sldMkLst>
          <pc:docMk/>
          <pc:sldMk cId="218541949" sldId="304"/>
        </pc:sldMkLst>
        <pc:spChg chg="add mod">
          <ac:chgData name="Dominic Markham" userId="7781e717-1a96-4937-956d-5feb8cc78c30" providerId="ADAL" clId="{E2E46D14-316C-48CA-B9F9-1058E141EE16}" dt="2023-03-07T15:31:07.039" v="7962" actId="12"/>
          <ac:spMkLst>
            <pc:docMk/>
            <pc:sldMk cId="218541949" sldId="304"/>
            <ac:spMk id="2" creationId="{729D2F06-AC46-2062-2630-B3EB84B65175}"/>
          </ac:spMkLst>
        </pc:spChg>
        <pc:spChg chg="del">
          <ac:chgData name="Dominic Markham" userId="7781e717-1a96-4937-956d-5feb8cc78c30" providerId="ADAL" clId="{E2E46D14-316C-48CA-B9F9-1058E141EE16}" dt="2023-02-23T12:59:12.993" v="1848" actId="478"/>
          <ac:spMkLst>
            <pc:docMk/>
            <pc:sldMk cId="218541949" sldId="304"/>
            <ac:spMk id="46" creationId="{20F48203-594E-8256-8711-FB655621E6E6}"/>
          </ac:spMkLst>
        </pc:spChg>
        <pc:spChg chg="del">
          <ac:chgData name="Dominic Markham" userId="7781e717-1a96-4937-956d-5feb8cc78c30" providerId="ADAL" clId="{E2E46D14-316C-48CA-B9F9-1058E141EE16}" dt="2023-02-23T12:59:17.324" v="1850" actId="478"/>
          <ac:spMkLst>
            <pc:docMk/>
            <pc:sldMk cId="218541949" sldId="304"/>
            <ac:spMk id="47" creationId="{93550DE7-DD4E-F388-9C26-CB61F0F928AA}"/>
          </ac:spMkLst>
        </pc:spChg>
        <pc:spChg chg="del">
          <ac:chgData name="Dominic Markham" userId="7781e717-1a96-4937-956d-5feb8cc78c30" providerId="ADAL" clId="{E2E46D14-316C-48CA-B9F9-1058E141EE16}" dt="2023-02-23T12:59:17.324" v="1850" actId="478"/>
          <ac:spMkLst>
            <pc:docMk/>
            <pc:sldMk cId="218541949" sldId="304"/>
            <ac:spMk id="48" creationId="{2871C7DC-2584-398B-D346-AC155E1B9ED2}"/>
          </ac:spMkLst>
        </pc:spChg>
        <pc:spChg chg="del">
          <ac:chgData name="Dominic Markham" userId="7781e717-1a96-4937-956d-5feb8cc78c30" providerId="ADAL" clId="{E2E46D14-316C-48CA-B9F9-1058E141EE16}" dt="2023-02-23T12:59:17.324" v="1850" actId="478"/>
          <ac:spMkLst>
            <pc:docMk/>
            <pc:sldMk cId="218541949" sldId="304"/>
            <ac:spMk id="49" creationId="{00D7F81A-1B71-687A-1B29-E60C95835C30}"/>
          </ac:spMkLst>
        </pc:spChg>
        <pc:spChg chg="del">
          <ac:chgData name="Dominic Markham" userId="7781e717-1a96-4937-956d-5feb8cc78c30" providerId="ADAL" clId="{E2E46D14-316C-48CA-B9F9-1058E141EE16}" dt="2023-02-23T12:59:17.324" v="1850" actId="478"/>
          <ac:spMkLst>
            <pc:docMk/>
            <pc:sldMk cId="218541949" sldId="304"/>
            <ac:spMk id="50" creationId="{E7ABB1CE-42A0-3419-A54D-58302728C58C}"/>
          </ac:spMkLst>
        </pc:spChg>
        <pc:spChg chg="del">
          <ac:chgData name="Dominic Markham" userId="7781e717-1a96-4937-956d-5feb8cc78c30" providerId="ADAL" clId="{E2E46D14-316C-48CA-B9F9-1058E141EE16}" dt="2023-02-23T12:59:17.324" v="1850" actId="478"/>
          <ac:spMkLst>
            <pc:docMk/>
            <pc:sldMk cId="218541949" sldId="304"/>
            <ac:spMk id="51" creationId="{E5B288E5-4F6B-E374-6E6E-767FF7B7EDCE}"/>
          </ac:spMkLst>
        </pc:spChg>
        <pc:spChg chg="del">
          <ac:chgData name="Dominic Markham" userId="7781e717-1a96-4937-956d-5feb8cc78c30" providerId="ADAL" clId="{E2E46D14-316C-48CA-B9F9-1058E141EE16}" dt="2023-02-23T12:59:17.324" v="1850" actId="478"/>
          <ac:spMkLst>
            <pc:docMk/>
            <pc:sldMk cId="218541949" sldId="304"/>
            <ac:spMk id="52" creationId="{3F1F00B1-19FC-C103-FF96-47E1523BDD68}"/>
          </ac:spMkLst>
        </pc:spChg>
        <pc:spChg chg="del">
          <ac:chgData name="Dominic Markham" userId="7781e717-1a96-4937-956d-5feb8cc78c30" providerId="ADAL" clId="{E2E46D14-316C-48CA-B9F9-1058E141EE16}" dt="2023-02-23T12:59:13.962" v="1849" actId="478"/>
          <ac:spMkLst>
            <pc:docMk/>
            <pc:sldMk cId="218541949" sldId="304"/>
            <ac:spMk id="53" creationId="{285BAF8C-28D8-70F5-AE87-B8DF896325B6}"/>
          </ac:spMkLst>
        </pc:spChg>
        <pc:spChg chg="del">
          <ac:chgData name="Dominic Markham" userId="7781e717-1a96-4937-956d-5feb8cc78c30" providerId="ADAL" clId="{E2E46D14-316C-48CA-B9F9-1058E141EE16}" dt="2023-02-23T12:59:17.324" v="1850" actId="478"/>
          <ac:spMkLst>
            <pc:docMk/>
            <pc:sldMk cId="218541949" sldId="304"/>
            <ac:spMk id="54" creationId="{5210BDAF-1DB7-F947-D763-5C00CEF2EFF8}"/>
          </ac:spMkLst>
        </pc:spChg>
        <pc:spChg chg="del">
          <ac:chgData name="Dominic Markham" userId="7781e717-1a96-4937-956d-5feb8cc78c30" providerId="ADAL" clId="{E2E46D14-316C-48CA-B9F9-1058E141EE16}" dt="2023-02-23T12:59:17.324" v="1850" actId="478"/>
          <ac:spMkLst>
            <pc:docMk/>
            <pc:sldMk cId="218541949" sldId="304"/>
            <ac:spMk id="55" creationId="{0DD0FC7C-2785-2CCE-4B5B-213E1DCCDB75}"/>
          </ac:spMkLst>
        </pc:spChg>
        <pc:spChg chg="del">
          <ac:chgData name="Dominic Markham" userId="7781e717-1a96-4937-956d-5feb8cc78c30" providerId="ADAL" clId="{E2E46D14-316C-48CA-B9F9-1058E141EE16}" dt="2023-02-23T12:59:17.324" v="1850" actId="478"/>
          <ac:spMkLst>
            <pc:docMk/>
            <pc:sldMk cId="218541949" sldId="304"/>
            <ac:spMk id="56" creationId="{775EBECD-8296-8E73-310E-E3A6C4574674}"/>
          </ac:spMkLst>
        </pc:spChg>
        <pc:spChg chg="del">
          <ac:chgData name="Dominic Markham" userId="7781e717-1a96-4937-956d-5feb8cc78c30" providerId="ADAL" clId="{E2E46D14-316C-48CA-B9F9-1058E141EE16}" dt="2023-02-23T12:59:17.324" v="1850" actId="478"/>
          <ac:spMkLst>
            <pc:docMk/>
            <pc:sldMk cId="218541949" sldId="304"/>
            <ac:spMk id="61" creationId="{E5F0212D-E32A-CD6F-D8BB-931E102FEC51}"/>
          </ac:spMkLst>
        </pc:spChg>
        <pc:spChg chg="del">
          <ac:chgData name="Dominic Markham" userId="7781e717-1a96-4937-956d-5feb8cc78c30" providerId="ADAL" clId="{E2E46D14-316C-48CA-B9F9-1058E141EE16}" dt="2023-02-23T12:59:17.324" v="1850" actId="478"/>
          <ac:spMkLst>
            <pc:docMk/>
            <pc:sldMk cId="218541949" sldId="304"/>
            <ac:spMk id="62" creationId="{03D541F4-E622-3EEA-6F80-BC88C54B8882}"/>
          </ac:spMkLst>
        </pc:spChg>
        <pc:spChg chg="del">
          <ac:chgData name="Dominic Markham" userId="7781e717-1a96-4937-956d-5feb8cc78c30" providerId="ADAL" clId="{E2E46D14-316C-48CA-B9F9-1058E141EE16}" dt="2023-02-23T12:59:17.324" v="1850" actId="478"/>
          <ac:spMkLst>
            <pc:docMk/>
            <pc:sldMk cId="218541949" sldId="304"/>
            <ac:spMk id="63" creationId="{FFB9B3C5-6F7C-9E1D-8280-284F44E07F76}"/>
          </ac:spMkLst>
        </pc:spChg>
        <pc:spChg chg="del">
          <ac:chgData name="Dominic Markham" userId="7781e717-1a96-4937-956d-5feb8cc78c30" providerId="ADAL" clId="{E2E46D14-316C-48CA-B9F9-1058E141EE16}" dt="2023-02-23T12:59:17.324" v="1850" actId="478"/>
          <ac:spMkLst>
            <pc:docMk/>
            <pc:sldMk cId="218541949" sldId="304"/>
            <ac:spMk id="64" creationId="{0D70B938-5A6A-DD54-2787-3E79BA490B67}"/>
          </ac:spMkLst>
        </pc:spChg>
        <pc:spChg chg="del">
          <ac:chgData name="Dominic Markham" userId="7781e717-1a96-4937-956d-5feb8cc78c30" providerId="ADAL" clId="{E2E46D14-316C-48CA-B9F9-1058E141EE16}" dt="2023-02-23T12:59:17.324" v="1850" actId="478"/>
          <ac:spMkLst>
            <pc:docMk/>
            <pc:sldMk cId="218541949" sldId="304"/>
            <ac:spMk id="65" creationId="{AF9250C1-27FC-71BC-9B35-C887797E1858}"/>
          </ac:spMkLst>
        </pc:spChg>
        <pc:spChg chg="del">
          <ac:chgData name="Dominic Markham" userId="7781e717-1a96-4937-956d-5feb8cc78c30" providerId="ADAL" clId="{E2E46D14-316C-48CA-B9F9-1058E141EE16}" dt="2023-02-23T12:59:17.324" v="1850" actId="478"/>
          <ac:spMkLst>
            <pc:docMk/>
            <pc:sldMk cId="218541949" sldId="304"/>
            <ac:spMk id="66" creationId="{EF8B44D5-C412-C78E-8B5F-FB0B843E27E7}"/>
          </ac:spMkLst>
        </pc:spChg>
        <pc:spChg chg="mod">
          <ac:chgData name="Dominic Markham" userId="7781e717-1a96-4937-956d-5feb8cc78c30" providerId="ADAL" clId="{E2E46D14-316C-48CA-B9F9-1058E141EE16}" dt="2023-03-07T15:10:13.647" v="6320" actId="20577"/>
          <ac:spMkLst>
            <pc:docMk/>
            <pc:sldMk cId="218541949" sldId="304"/>
            <ac:spMk id="67" creationId="{D28BE230-EA36-753A-6D9D-E8A0ED117526}"/>
          </ac:spMkLst>
        </pc:spChg>
        <pc:cxnChg chg="del mod">
          <ac:chgData name="Dominic Markham" userId="7781e717-1a96-4937-956d-5feb8cc78c30" providerId="ADAL" clId="{E2E46D14-316C-48CA-B9F9-1058E141EE16}" dt="2023-02-23T12:59:17.324" v="1850" actId="478"/>
          <ac:cxnSpMkLst>
            <pc:docMk/>
            <pc:sldMk cId="218541949" sldId="304"/>
            <ac:cxnSpMk id="57" creationId="{C2526D48-4BEF-9965-13D4-8961A078401C}"/>
          </ac:cxnSpMkLst>
        </pc:cxnChg>
        <pc:cxnChg chg="del mod">
          <ac:chgData name="Dominic Markham" userId="7781e717-1a96-4937-956d-5feb8cc78c30" providerId="ADAL" clId="{E2E46D14-316C-48CA-B9F9-1058E141EE16}" dt="2023-02-23T12:59:17.324" v="1850" actId="478"/>
          <ac:cxnSpMkLst>
            <pc:docMk/>
            <pc:sldMk cId="218541949" sldId="304"/>
            <ac:cxnSpMk id="58" creationId="{47CC5082-A5E4-90DA-8E29-2467214F40A0}"/>
          </ac:cxnSpMkLst>
        </pc:cxnChg>
        <pc:cxnChg chg="del mod">
          <ac:chgData name="Dominic Markham" userId="7781e717-1a96-4937-956d-5feb8cc78c30" providerId="ADAL" clId="{E2E46D14-316C-48CA-B9F9-1058E141EE16}" dt="2023-02-23T12:59:17.324" v="1850" actId="478"/>
          <ac:cxnSpMkLst>
            <pc:docMk/>
            <pc:sldMk cId="218541949" sldId="304"/>
            <ac:cxnSpMk id="59" creationId="{FAB34D86-675C-410F-B961-58F6CFBA455D}"/>
          </ac:cxnSpMkLst>
        </pc:cxnChg>
        <pc:cxnChg chg="del mod">
          <ac:chgData name="Dominic Markham" userId="7781e717-1a96-4937-956d-5feb8cc78c30" providerId="ADAL" clId="{E2E46D14-316C-48CA-B9F9-1058E141EE16}" dt="2023-02-23T12:59:17.324" v="1850" actId="478"/>
          <ac:cxnSpMkLst>
            <pc:docMk/>
            <pc:sldMk cId="218541949" sldId="304"/>
            <ac:cxnSpMk id="60" creationId="{32F1BC0F-D0AF-74A1-33E4-0AFA72E74CDB}"/>
          </ac:cxnSpMkLst>
        </pc:cxnChg>
      </pc:sldChg>
      <pc:sldChg chg="addSp delSp modSp add mod">
        <pc:chgData name="Dominic Markham" userId="7781e717-1a96-4937-956d-5feb8cc78c30" providerId="ADAL" clId="{E2E46D14-316C-48CA-B9F9-1058E141EE16}" dt="2023-02-28T12:59:58.588" v="6189" actId="20577"/>
        <pc:sldMkLst>
          <pc:docMk/>
          <pc:sldMk cId="1768695787" sldId="305"/>
        </pc:sldMkLst>
        <pc:spChg chg="add mod">
          <ac:chgData name="Dominic Markham" userId="7781e717-1a96-4937-956d-5feb8cc78c30" providerId="ADAL" clId="{E2E46D14-316C-48CA-B9F9-1058E141EE16}" dt="2023-02-28T12:59:04.228" v="6157" actId="1076"/>
          <ac:spMkLst>
            <pc:docMk/>
            <pc:sldMk cId="1768695787" sldId="305"/>
            <ac:spMk id="2" creationId="{21B57B32-8175-EBE6-FFF7-1B01094B7074}"/>
          </ac:spMkLst>
        </pc:spChg>
        <pc:spChg chg="add mod">
          <ac:chgData name="Dominic Markham" userId="7781e717-1a96-4937-956d-5feb8cc78c30" providerId="ADAL" clId="{E2E46D14-316C-48CA-B9F9-1058E141EE16}" dt="2023-02-28T12:59:04.228" v="6157" actId="1076"/>
          <ac:spMkLst>
            <pc:docMk/>
            <pc:sldMk cId="1768695787" sldId="305"/>
            <ac:spMk id="3" creationId="{C0E9C2D5-8D25-DBD8-35D2-2ADE9E5C5FA4}"/>
          </ac:spMkLst>
        </pc:spChg>
        <pc:spChg chg="del mod">
          <ac:chgData name="Dominic Markham" userId="7781e717-1a96-4937-956d-5feb8cc78c30" providerId="ADAL" clId="{E2E46D14-316C-48CA-B9F9-1058E141EE16}" dt="2023-02-28T12:43:39.755" v="5227" actId="478"/>
          <ac:spMkLst>
            <pc:docMk/>
            <pc:sldMk cId="1768695787" sldId="305"/>
            <ac:spMk id="4" creationId="{AF7A9CDC-33AF-46F1-9E22-212FC9A5CD18}"/>
          </ac:spMkLst>
        </pc:spChg>
        <pc:spChg chg="add mod">
          <ac:chgData name="Dominic Markham" userId="7781e717-1a96-4937-956d-5feb8cc78c30" providerId="ADAL" clId="{E2E46D14-316C-48CA-B9F9-1058E141EE16}" dt="2023-02-28T12:59:04.228" v="6157" actId="1076"/>
          <ac:spMkLst>
            <pc:docMk/>
            <pc:sldMk cId="1768695787" sldId="305"/>
            <ac:spMk id="5" creationId="{79E47478-5150-E543-38D2-93482D32294C}"/>
          </ac:spMkLst>
        </pc:spChg>
        <pc:spChg chg="add mod">
          <ac:chgData name="Dominic Markham" userId="7781e717-1a96-4937-956d-5feb8cc78c30" providerId="ADAL" clId="{E2E46D14-316C-48CA-B9F9-1058E141EE16}" dt="2023-02-28T12:59:04.228" v="6157" actId="1076"/>
          <ac:spMkLst>
            <pc:docMk/>
            <pc:sldMk cId="1768695787" sldId="305"/>
            <ac:spMk id="7" creationId="{B29E788F-3768-9437-E11D-FDD7C241B87A}"/>
          </ac:spMkLst>
        </pc:spChg>
        <pc:spChg chg="add mod">
          <ac:chgData name="Dominic Markham" userId="7781e717-1a96-4937-956d-5feb8cc78c30" providerId="ADAL" clId="{E2E46D14-316C-48CA-B9F9-1058E141EE16}" dt="2023-02-28T12:59:04.228" v="6157" actId="1076"/>
          <ac:spMkLst>
            <pc:docMk/>
            <pc:sldMk cId="1768695787" sldId="305"/>
            <ac:spMk id="8" creationId="{AB7EA921-CF03-61CD-9162-26F7DCBA8E9B}"/>
          </ac:spMkLst>
        </pc:spChg>
        <pc:spChg chg="add mod">
          <ac:chgData name="Dominic Markham" userId="7781e717-1a96-4937-956d-5feb8cc78c30" providerId="ADAL" clId="{E2E46D14-316C-48CA-B9F9-1058E141EE16}" dt="2023-02-28T12:59:04.228" v="6157" actId="1076"/>
          <ac:spMkLst>
            <pc:docMk/>
            <pc:sldMk cId="1768695787" sldId="305"/>
            <ac:spMk id="9" creationId="{F40B11C5-44D5-8B5F-E4CE-B35681B9B5BD}"/>
          </ac:spMkLst>
        </pc:spChg>
        <pc:spChg chg="add mod">
          <ac:chgData name="Dominic Markham" userId="7781e717-1a96-4937-956d-5feb8cc78c30" providerId="ADAL" clId="{E2E46D14-316C-48CA-B9F9-1058E141EE16}" dt="2023-02-28T12:59:04.228" v="6157" actId="1076"/>
          <ac:spMkLst>
            <pc:docMk/>
            <pc:sldMk cId="1768695787" sldId="305"/>
            <ac:spMk id="10" creationId="{42A4C616-C423-381B-4BAE-CD210370E455}"/>
          </ac:spMkLst>
        </pc:spChg>
        <pc:spChg chg="add mod">
          <ac:chgData name="Dominic Markham" userId="7781e717-1a96-4937-956d-5feb8cc78c30" providerId="ADAL" clId="{E2E46D14-316C-48CA-B9F9-1058E141EE16}" dt="2023-02-28T12:59:04.228" v="6157" actId="1076"/>
          <ac:spMkLst>
            <pc:docMk/>
            <pc:sldMk cId="1768695787" sldId="305"/>
            <ac:spMk id="11" creationId="{9BBC6AB3-215E-7B37-6B41-8447D9B721D6}"/>
          </ac:spMkLst>
        </pc:spChg>
        <pc:spChg chg="add mod">
          <ac:chgData name="Dominic Markham" userId="7781e717-1a96-4937-956d-5feb8cc78c30" providerId="ADAL" clId="{E2E46D14-316C-48CA-B9F9-1058E141EE16}" dt="2023-02-28T12:59:04.228" v="6157" actId="1076"/>
          <ac:spMkLst>
            <pc:docMk/>
            <pc:sldMk cId="1768695787" sldId="305"/>
            <ac:spMk id="12" creationId="{3E7DE11E-6987-51B6-BC44-61E6EE1F61AE}"/>
          </ac:spMkLst>
        </pc:spChg>
        <pc:spChg chg="add mod">
          <ac:chgData name="Dominic Markham" userId="7781e717-1a96-4937-956d-5feb8cc78c30" providerId="ADAL" clId="{E2E46D14-316C-48CA-B9F9-1058E141EE16}" dt="2023-02-28T12:59:58.588" v="6189" actId="20577"/>
          <ac:spMkLst>
            <pc:docMk/>
            <pc:sldMk cId="1768695787" sldId="305"/>
            <ac:spMk id="13" creationId="{0B005474-B0BB-5B00-A07B-943999D256FA}"/>
          </ac:spMkLst>
        </pc:spChg>
        <pc:spChg chg="add mod">
          <ac:chgData name="Dominic Markham" userId="7781e717-1a96-4937-956d-5feb8cc78c30" providerId="ADAL" clId="{E2E46D14-316C-48CA-B9F9-1058E141EE16}" dt="2023-02-28T12:59:04.228" v="6157" actId="1076"/>
          <ac:spMkLst>
            <pc:docMk/>
            <pc:sldMk cId="1768695787" sldId="305"/>
            <ac:spMk id="14" creationId="{B6D29E7A-9F70-D5D6-184B-4764467CA867}"/>
          </ac:spMkLst>
        </pc:spChg>
        <pc:spChg chg="add mod">
          <ac:chgData name="Dominic Markham" userId="7781e717-1a96-4937-956d-5feb8cc78c30" providerId="ADAL" clId="{E2E46D14-316C-48CA-B9F9-1058E141EE16}" dt="2023-02-28T12:59:04.228" v="6157" actId="1076"/>
          <ac:spMkLst>
            <pc:docMk/>
            <pc:sldMk cId="1768695787" sldId="305"/>
            <ac:spMk id="15" creationId="{ACBF9B31-CBC8-3D4E-FA1F-53BCDB10E28D}"/>
          </ac:spMkLst>
        </pc:spChg>
        <pc:spChg chg="add mod">
          <ac:chgData name="Dominic Markham" userId="7781e717-1a96-4937-956d-5feb8cc78c30" providerId="ADAL" clId="{E2E46D14-316C-48CA-B9F9-1058E141EE16}" dt="2023-02-28T12:59:04.228" v="6157" actId="1076"/>
          <ac:spMkLst>
            <pc:docMk/>
            <pc:sldMk cId="1768695787" sldId="305"/>
            <ac:spMk id="16" creationId="{FF730636-6FD9-E34E-72E8-85D8731B12A9}"/>
          </ac:spMkLst>
        </pc:spChg>
        <pc:spChg chg="add del mod">
          <ac:chgData name="Dominic Markham" userId="7781e717-1a96-4937-956d-5feb8cc78c30" providerId="ADAL" clId="{E2E46D14-316C-48CA-B9F9-1058E141EE16}" dt="2023-02-28T12:59:09.243" v="6159"/>
          <ac:spMkLst>
            <pc:docMk/>
            <pc:sldMk cId="1768695787" sldId="305"/>
            <ac:spMk id="17" creationId="{6BE5DEBF-35D0-F868-2323-F7FFF0B32883}"/>
          </ac:spMkLst>
        </pc:spChg>
        <pc:spChg chg="add del mod">
          <ac:chgData name="Dominic Markham" userId="7781e717-1a96-4937-956d-5feb8cc78c30" providerId="ADAL" clId="{E2E46D14-316C-48CA-B9F9-1058E141EE16}" dt="2023-02-28T12:59:09.243" v="6159"/>
          <ac:spMkLst>
            <pc:docMk/>
            <pc:sldMk cId="1768695787" sldId="305"/>
            <ac:spMk id="18" creationId="{7C3122AD-EC74-1A9D-39D7-D806EAB5E273}"/>
          </ac:spMkLst>
        </pc:spChg>
        <pc:spChg chg="add del mod">
          <ac:chgData name="Dominic Markham" userId="7781e717-1a96-4937-956d-5feb8cc78c30" providerId="ADAL" clId="{E2E46D14-316C-48CA-B9F9-1058E141EE16}" dt="2023-02-28T12:59:09.243" v="6159"/>
          <ac:spMkLst>
            <pc:docMk/>
            <pc:sldMk cId="1768695787" sldId="305"/>
            <ac:spMk id="19" creationId="{C513F4FC-4E2F-BE1B-F3F9-C25A032573AE}"/>
          </ac:spMkLst>
        </pc:spChg>
        <pc:spChg chg="add del mod">
          <ac:chgData name="Dominic Markham" userId="7781e717-1a96-4937-956d-5feb8cc78c30" providerId="ADAL" clId="{E2E46D14-316C-48CA-B9F9-1058E141EE16}" dt="2023-02-28T12:59:09.243" v="6159"/>
          <ac:spMkLst>
            <pc:docMk/>
            <pc:sldMk cId="1768695787" sldId="305"/>
            <ac:spMk id="20" creationId="{AE73C286-95BF-046E-038E-554B400F766E}"/>
          </ac:spMkLst>
        </pc:spChg>
        <pc:spChg chg="add del mod">
          <ac:chgData name="Dominic Markham" userId="7781e717-1a96-4937-956d-5feb8cc78c30" providerId="ADAL" clId="{E2E46D14-316C-48CA-B9F9-1058E141EE16}" dt="2023-02-28T12:59:09.243" v="6159"/>
          <ac:spMkLst>
            <pc:docMk/>
            <pc:sldMk cId="1768695787" sldId="305"/>
            <ac:spMk id="21" creationId="{2A7BEC81-0116-8E27-1D6B-B51CD4056D18}"/>
          </ac:spMkLst>
        </pc:spChg>
        <pc:spChg chg="add del mod">
          <ac:chgData name="Dominic Markham" userId="7781e717-1a96-4937-956d-5feb8cc78c30" providerId="ADAL" clId="{E2E46D14-316C-48CA-B9F9-1058E141EE16}" dt="2023-02-28T12:59:09.243" v="6159"/>
          <ac:spMkLst>
            <pc:docMk/>
            <pc:sldMk cId="1768695787" sldId="305"/>
            <ac:spMk id="22" creationId="{7AF9A687-BA7E-04F1-7EF0-F60E253CE62E}"/>
          </ac:spMkLst>
        </pc:spChg>
        <pc:spChg chg="add del mod">
          <ac:chgData name="Dominic Markham" userId="7781e717-1a96-4937-956d-5feb8cc78c30" providerId="ADAL" clId="{E2E46D14-316C-48CA-B9F9-1058E141EE16}" dt="2023-02-28T12:59:09.243" v="6159"/>
          <ac:spMkLst>
            <pc:docMk/>
            <pc:sldMk cId="1768695787" sldId="305"/>
            <ac:spMk id="23" creationId="{3628DB0F-19F6-2BEE-9BE5-B73B8871B232}"/>
          </ac:spMkLst>
        </pc:spChg>
        <pc:spChg chg="add del mod">
          <ac:chgData name="Dominic Markham" userId="7781e717-1a96-4937-956d-5feb8cc78c30" providerId="ADAL" clId="{E2E46D14-316C-48CA-B9F9-1058E141EE16}" dt="2023-02-28T12:59:09.243" v="6159"/>
          <ac:spMkLst>
            <pc:docMk/>
            <pc:sldMk cId="1768695787" sldId="305"/>
            <ac:spMk id="24" creationId="{EB46630A-B11F-B7FE-EA21-54D92D3E1E86}"/>
          </ac:spMkLst>
        </pc:spChg>
        <pc:spChg chg="add del mod">
          <ac:chgData name="Dominic Markham" userId="7781e717-1a96-4937-956d-5feb8cc78c30" providerId="ADAL" clId="{E2E46D14-316C-48CA-B9F9-1058E141EE16}" dt="2023-02-28T12:59:09.243" v="6159"/>
          <ac:spMkLst>
            <pc:docMk/>
            <pc:sldMk cId="1768695787" sldId="305"/>
            <ac:spMk id="25" creationId="{5664D97D-B26E-D18C-3020-A6CD92C86B2B}"/>
          </ac:spMkLst>
        </pc:spChg>
        <pc:spChg chg="add del mod">
          <ac:chgData name="Dominic Markham" userId="7781e717-1a96-4937-956d-5feb8cc78c30" providerId="ADAL" clId="{E2E46D14-316C-48CA-B9F9-1058E141EE16}" dt="2023-02-28T12:59:09.243" v="6159"/>
          <ac:spMkLst>
            <pc:docMk/>
            <pc:sldMk cId="1768695787" sldId="305"/>
            <ac:spMk id="26" creationId="{A507B4CC-29B2-CC12-E4AC-FB7A431C2733}"/>
          </ac:spMkLst>
        </pc:spChg>
        <pc:spChg chg="add del mod">
          <ac:chgData name="Dominic Markham" userId="7781e717-1a96-4937-956d-5feb8cc78c30" providerId="ADAL" clId="{E2E46D14-316C-48CA-B9F9-1058E141EE16}" dt="2023-02-28T12:59:09.243" v="6159"/>
          <ac:spMkLst>
            <pc:docMk/>
            <pc:sldMk cId="1768695787" sldId="305"/>
            <ac:spMk id="27" creationId="{3230BC71-C2A1-CFF2-C1FE-7C518660B713}"/>
          </ac:spMkLst>
        </pc:spChg>
        <pc:spChg chg="add del mod">
          <ac:chgData name="Dominic Markham" userId="7781e717-1a96-4937-956d-5feb8cc78c30" providerId="ADAL" clId="{E2E46D14-316C-48CA-B9F9-1058E141EE16}" dt="2023-02-28T12:59:09.243" v="6159"/>
          <ac:spMkLst>
            <pc:docMk/>
            <pc:sldMk cId="1768695787" sldId="305"/>
            <ac:spMk id="28" creationId="{7695B075-3AF0-E79F-75B1-6E056094D8DB}"/>
          </ac:spMkLst>
        </pc:spChg>
        <pc:spChg chg="add del mod">
          <ac:chgData name="Dominic Markham" userId="7781e717-1a96-4937-956d-5feb8cc78c30" providerId="ADAL" clId="{E2E46D14-316C-48CA-B9F9-1058E141EE16}" dt="2023-02-28T12:59:09.243" v="6159"/>
          <ac:spMkLst>
            <pc:docMk/>
            <pc:sldMk cId="1768695787" sldId="305"/>
            <ac:spMk id="29" creationId="{E8F2DA8C-2BD4-5111-CDD8-940EC962650B}"/>
          </ac:spMkLst>
        </pc:spChg>
        <pc:spChg chg="add mod">
          <ac:chgData name="Dominic Markham" userId="7781e717-1a96-4937-956d-5feb8cc78c30" providerId="ADAL" clId="{E2E46D14-316C-48CA-B9F9-1058E141EE16}" dt="2023-02-28T12:59:21.998" v="6168" actId="5793"/>
          <ac:spMkLst>
            <pc:docMk/>
            <pc:sldMk cId="1768695787" sldId="305"/>
            <ac:spMk id="30" creationId="{97233434-06A9-4D54-C235-18C5CB5CD702}"/>
          </ac:spMkLst>
        </pc:spChg>
      </pc:sldChg>
      <pc:sldChg chg="addSp delSp modSp add del mod">
        <pc:chgData name="Dominic Markham" userId="7781e717-1a96-4937-956d-5feb8cc78c30" providerId="ADAL" clId="{E2E46D14-316C-48CA-B9F9-1058E141EE16}" dt="2023-02-28T12:35:08.092" v="4373" actId="47"/>
        <pc:sldMkLst>
          <pc:docMk/>
          <pc:sldMk cId="3365135268" sldId="305"/>
        </pc:sldMkLst>
        <pc:spChg chg="del mod">
          <ac:chgData name="Dominic Markham" userId="7781e717-1a96-4937-956d-5feb8cc78c30" providerId="ADAL" clId="{E2E46D14-316C-48CA-B9F9-1058E141EE16}" dt="2023-02-28T12:21:39.959" v="4355"/>
          <ac:spMkLst>
            <pc:docMk/>
            <pc:sldMk cId="3365135268" sldId="305"/>
            <ac:spMk id="6" creationId="{62C39F5B-2089-1DC8-DA08-9BECCB070655}"/>
          </ac:spMkLst>
        </pc:spChg>
        <pc:graphicFrameChg chg="add mod modGraphic">
          <ac:chgData name="Dominic Markham" userId="7781e717-1a96-4937-956d-5feb8cc78c30" providerId="ADAL" clId="{E2E46D14-316C-48CA-B9F9-1058E141EE16}" dt="2023-02-28T12:22:28.715" v="4372" actId="2161"/>
          <ac:graphicFrameMkLst>
            <pc:docMk/>
            <pc:sldMk cId="3365135268" sldId="305"/>
            <ac:graphicFrameMk id="2" creationId="{3FAA0D2C-ED73-3CBA-3423-9F19AB838F6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A7A98-E9A9-7946-A388-AD040F9A2137}"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F6219-E5DC-F94C-BD4A-BE3A0FB13C26}" type="slidenum">
              <a:rPr lang="en-US" smtClean="0"/>
              <a:t>‹#›</a:t>
            </a:fld>
            <a:endParaRPr lang="en-US"/>
          </a:p>
        </p:txBody>
      </p:sp>
    </p:spTree>
    <p:extLst>
      <p:ext uri="{BB962C8B-B14F-4D97-AF65-F5344CB8AC3E}">
        <p14:creationId xmlns:p14="http://schemas.microsoft.com/office/powerpoint/2010/main" val="130981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BF6219-E5DC-F94C-BD4A-BE3A0FB13C26}" type="slidenum">
              <a:rPr lang="en-US" smtClean="0"/>
              <a:t>5</a:t>
            </a:fld>
            <a:endParaRPr lang="en-US"/>
          </a:p>
        </p:txBody>
      </p:sp>
    </p:spTree>
    <p:extLst>
      <p:ext uri="{BB962C8B-B14F-4D97-AF65-F5344CB8AC3E}">
        <p14:creationId xmlns:p14="http://schemas.microsoft.com/office/powerpoint/2010/main" val="83866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BF6219-E5DC-F94C-BD4A-BE3A0FB13C26}" type="slidenum">
              <a:rPr lang="en-US" smtClean="0"/>
              <a:t>8</a:t>
            </a:fld>
            <a:endParaRPr lang="en-US"/>
          </a:p>
        </p:txBody>
      </p:sp>
    </p:spTree>
    <p:extLst>
      <p:ext uri="{BB962C8B-B14F-4D97-AF65-F5344CB8AC3E}">
        <p14:creationId xmlns:p14="http://schemas.microsoft.com/office/powerpoint/2010/main" val="668715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BF6219-E5DC-F94C-BD4A-BE3A0FB13C26}" type="slidenum">
              <a:rPr lang="en-US" smtClean="0"/>
              <a:t>12</a:t>
            </a:fld>
            <a:endParaRPr lang="en-US"/>
          </a:p>
        </p:txBody>
      </p:sp>
    </p:spTree>
    <p:extLst>
      <p:ext uri="{BB962C8B-B14F-4D97-AF65-F5344CB8AC3E}">
        <p14:creationId xmlns:p14="http://schemas.microsoft.com/office/powerpoint/2010/main" val="1621599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tif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con Libr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43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and text slid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1139912-1E69-7944-A937-8EF9254D7D06}"/>
              </a:ext>
            </a:extLst>
          </p:cNvPr>
          <p:cNvCxnSpPr>
            <a:cxnSpLocks/>
          </p:cNvCxnSpPr>
          <p:nvPr userDrawn="1"/>
        </p:nvCxnSpPr>
        <p:spPr>
          <a:xfrm>
            <a:off x="673295" y="1406769"/>
            <a:ext cx="1929228" cy="0"/>
          </a:xfrm>
          <a:prstGeom prst="line">
            <a:avLst/>
          </a:prstGeom>
          <a:ln w="38100">
            <a:solidFill>
              <a:srgbClr val="D30D7E"/>
            </a:solidFill>
          </a:ln>
        </p:spPr>
        <p:style>
          <a:lnRef idx="1">
            <a:schemeClr val="accent1"/>
          </a:lnRef>
          <a:fillRef idx="0">
            <a:schemeClr val="accent1"/>
          </a:fillRef>
          <a:effectRef idx="0">
            <a:schemeClr val="accent1"/>
          </a:effectRef>
          <a:fontRef idx="minor">
            <a:schemeClr val="tx1"/>
          </a:fontRef>
        </p:style>
      </p:cxnSp>
      <p:sp>
        <p:nvSpPr>
          <p:cNvPr id="8" name="Text Placeholder 10">
            <a:extLst>
              <a:ext uri="{FF2B5EF4-FFF2-40B4-BE49-F238E27FC236}">
                <a16:creationId xmlns:a16="http://schemas.microsoft.com/office/drawing/2014/main" id="{83C9231B-B1A6-724C-BA55-C2E4251E9888}"/>
              </a:ext>
            </a:extLst>
          </p:cNvPr>
          <p:cNvSpPr>
            <a:spLocks noGrp="1"/>
          </p:cNvSpPr>
          <p:nvPr>
            <p:ph type="body" sz="quarter" idx="13"/>
          </p:nvPr>
        </p:nvSpPr>
        <p:spPr>
          <a:xfrm>
            <a:off x="673295" y="675576"/>
            <a:ext cx="8612106" cy="579824"/>
          </a:xfrm>
        </p:spPr>
        <p:txBody>
          <a:bodyPr>
            <a:noAutofit/>
          </a:bodyPr>
          <a:lstStyle>
            <a:lvl1pPr marL="0" indent="0" algn="l">
              <a:buNone/>
              <a:defRPr sz="3200" spc="50" baseline="0">
                <a:solidFill>
                  <a:srgbClr val="277195"/>
                </a:solidFill>
                <a:latin typeface="Proxima Soft" panose="02000506030000020004" pitchFamily="2" charset="0"/>
              </a:defRPr>
            </a:lvl1pPr>
            <a:lvl2pPr>
              <a:defRPr>
                <a:solidFill>
                  <a:srgbClr val="E8007F"/>
                </a:solidFill>
                <a:latin typeface="Proxima Soft" panose="02000506030000020004" pitchFamily="2" charset="0"/>
              </a:defRPr>
            </a:lvl2pPr>
            <a:lvl3pPr>
              <a:defRPr>
                <a:solidFill>
                  <a:srgbClr val="E8007F"/>
                </a:solidFill>
                <a:latin typeface="Proxima Soft" panose="02000506030000020004" pitchFamily="2" charset="0"/>
              </a:defRPr>
            </a:lvl3pPr>
            <a:lvl4pPr>
              <a:defRPr>
                <a:solidFill>
                  <a:srgbClr val="E8007F"/>
                </a:solidFill>
                <a:latin typeface="Proxima Soft" panose="02000506030000020004" pitchFamily="2" charset="0"/>
              </a:defRPr>
            </a:lvl4pPr>
            <a:lvl5pPr>
              <a:defRPr>
                <a:solidFill>
                  <a:srgbClr val="E8007F"/>
                </a:solidFill>
                <a:latin typeface="Proxima Soft" panose="02000506030000020004" pitchFamily="2" charset="0"/>
              </a:defRPr>
            </a:lvl5pPr>
          </a:lstStyle>
          <a:p>
            <a:pPr lvl="0"/>
            <a:endParaRPr lang="en-GB" dirty="0"/>
          </a:p>
        </p:txBody>
      </p:sp>
      <p:sp>
        <p:nvSpPr>
          <p:cNvPr id="9" name="Slide Number Placeholder 5">
            <a:extLst>
              <a:ext uri="{FF2B5EF4-FFF2-40B4-BE49-F238E27FC236}">
                <a16:creationId xmlns:a16="http://schemas.microsoft.com/office/drawing/2014/main" id="{72A70711-FE69-6E42-8C40-B7A0B971517D}"/>
              </a:ext>
            </a:extLst>
          </p:cNvPr>
          <p:cNvSpPr>
            <a:spLocks noGrp="1"/>
          </p:cNvSpPr>
          <p:nvPr>
            <p:ph type="sldNum" sz="quarter" idx="12"/>
          </p:nvPr>
        </p:nvSpPr>
        <p:spPr>
          <a:xfrm>
            <a:off x="9208477" y="6356350"/>
            <a:ext cx="2743200" cy="365125"/>
          </a:xfrm>
        </p:spPr>
        <p:txBody>
          <a:bodyPr/>
          <a:lstStyle>
            <a:lvl1pPr>
              <a:defRPr sz="1400" b="0" i="0">
                <a:latin typeface="Proxima Soft" panose="02000506030000020004" pitchFamily="2" charset="0"/>
              </a:defRPr>
            </a:lvl1pPr>
          </a:lstStyle>
          <a:p>
            <a:fld id="{BF51A886-9C2C-674E-BF8D-8B52EA010C90}" type="slidenum">
              <a:rPr lang="en-US" smtClean="0"/>
              <a:pPr/>
              <a:t>‹#›</a:t>
            </a:fld>
            <a:endParaRPr lang="en-US" dirty="0"/>
          </a:p>
        </p:txBody>
      </p:sp>
      <p:sp>
        <p:nvSpPr>
          <p:cNvPr id="10" name="Text Placeholder 19">
            <a:extLst>
              <a:ext uri="{FF2B5EF4-FFF2-40B4-BE49-F238E27FC236}">
                <a16:creationId xmlns:a16="http://schemas.microsoft.com/office/drawing/2014/main" id="{9C00D824-3EDE-454C-ACA9-CDD0346C55E3}"/>
              </a:ext>
            </a:extLst>
          </p:cNvPr>
          <p:cNvSpPr>
            <a:spLocks noGrp="1"/>
          </p:cNvSpPr>
          <p:nvPr>
            <p:ph type="body" sz="quarter" idx="15"/>
          </p:nvPr>
        </p:nvSpPr>
        <p:spPr>
          <a:xfrm>
            <a:off x="6548718" y="2097088"/>
            <a:ext cx="5015753" cy="3684587"/>
          </a:xfrm>
        </p:spPr>
        <p:txBody>
          <a:bodyPr>
            <a:normAutofit/>
          </a:bodyPr>
          <a:lstStyle>
            <a:lvl1pPr>
              <a:defRPr sz="2000" b="0" i="0">
                <a:latin typeface="Proxima Soft" panose="02000506030000020004" pitchFamily="2" charset="0"/>
              </a:defRPr>
            </a:lvl1pPr>
            <a:lvl2pPr>
              <a:defRPr b="0" i="0">
                <a:latin typeface="Proxima Soft" panose="02000506030000020004" pitchFamily="2" charset="0"/>
              </a:defRPr>
            </a:lvl2pPr>
            <a:lvl3pPr>
              <a:defRPr b="0" i="0">
                <a:latin typeface="Proxima Soft" panose="02000506030000020004" pitchFamily="2" charset="0"/>
              </a:defRPr>
            </a:lvl3pPr>
            <a:lvl4pPr>
              <a:defRPr b="0" i="0">
                <a:latin typeface="Proxima Soft" panose="02000506030000020004" pitchFamily="2" charset="0"/>
              </a:defRPr>
            </a:lvl4pPr>
            <a:lvl5pPr>
              <a:defRPr b="0" i="0">
                <a:latin typeface="Proxima Soft" panose="02000506030000020004" pitchFamily="2" charset="0"/>
              </a:defRPr>
            </a:lvl5pPr>
          </a:lstStyle>
          <a:p>
            <a:pPr lvl="0"/>
            <a:r>
              <a:rPr lang="en-GB" dirty="0"/>
              <a:t>Click to edit Master text</a:t>
            </a:r>
            <a:endParaRPr lang="en-US" dirty="0"/>
          </a:p>
        </p:txBody>
      </p:sp>
      <p:sp>
        <p:nvSpPr>
          <p:cNvPr id="12" name="Picture Placeholder 11">
            <a:extLst>
              <a:ext uri="{FF2B5EF4-FFF2-40B4-BE49-F238E27FC236}">
                <a16:creationId xmlns:a16="http://schemas.microsoft.com/office/drawing/2014/main" id="{CEDE66FC-DA63-CC4F-9C25-DAA52C08612A}"/>
              </a:ext>
            </a:extLst>
          </p:cNvPr>
          <p:cNvSpPr>
            <a:spLocks noGrp="1"/>
          </p:cNvSpPr>
          <p:nvPr>
            <p:ph type="pic" sz="quarter" idx="16"/>
          </p:nvPr>
        </p:nvSpPr>
        <p:spPr>
          <a:xfrm>
            <a:off x="673100" y="1749425"/>
            <a:ext cx="5422900" cy="4604069"/>
          </a:xfrm>
        </p:spPr>
        <p:txBody>
          <a:bodyPr/>
          <a:lstStyle/>
          <a:p>
            <a:endParaRPr lang="en-US" dirty="0"/>
          </a:p>
        </p:txBody>
      </p:sp>
    </p:spTree>
    <p:extLst>
      <p:ext uri="{BB962C8B-B14F-4D97-AF65-F5344CB8AC3E}">
        <p14:creationId xmlns:p14="http://schemas.microsoft.com/office/powerpoint/2010/main" val="266791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cap slide">
    <p:bg>
      <p:bgPr>
        <a:solidFill>
          <a:srgbClr val="277195"/>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8EAA054-CAEA-A24A-B110-5C3B29D0AD10}"/>
              </a:ext>
            </a:extLst>
          </p:cNvPr>
          <p:cNvCxnSpPr>
            <a:cxnSpLocks/>
          </p:cNvCxnSpPr>
          <p:nvPr userDrawn="1"/>
        </p:nvCxnSpPr>
        <p:spPr>
          <a:xfrm>
            <a:off x="673295" y="1406769"/>
            <a:ext cx="1929228" cy="0"/>
          </a:xfrm>
          <a:prstGeom prst="line">
            <a:avLst/>
          </a:prstGeom>
          <a:ln w="38100">
            <a:solidFill>
              <a:srgbClr val="D30D7E"/>
            </a:solidFill>
          </a:ln>
        </p:spPr>
        <p:style>
          <a:lnRef idx="1">
            <a:schemeClr val="accent1"/>
          </a:lnRef>
          <a:fillRef idx="0">
            <a:schemeClr val="accent1"/>
          </a:fillRef>
          <a:effectRef idx="0">
            <a:schemeClr val="accent1"/>
          </a:effectRef>
          <a:fontRef idx="minor">
            <a:schemeClr val="tx1"/>
          </a:fontRef>
        </p:style>
      </p:cxnSp>
      <p:sp>
        <p:nvSpPr>
          <p:cNvPr id="8" name="Text Placeholder 10">
            <a:extLst>
              <a:ext uri="{FF2B5EF4-FFF2-40B4-BE49-F238E27FC236}">
                <a16:creationId xmlns:a16="http://schemas.microsoft.com/office/drawing/2014/main" id="{CC00E702-3C95-BA48-9A94-A704CDA7CEFB}"/>
              </a:ext>
            </a:extLst>
          </p:cNvPr>
          <p:cNvSpPr>
            <a:spLocks noGrp="1"/>
          </p:cNvSpPr>
          <p:nvPr>
            <p:ph type="body" sz="quarter" idx="13"/>
          </p:nvPr>
        </p:nvSpPr>
        <p:spPr>
          <a:xfrm>
            <a:off x="673295" y="675576"/>
            <a:ext cx="8612106" cy="579824"/>
          </a:xfrm>
        </p:spPr>
        <p:txBody>
          <a:bodyPr>
            <a:noAutofit/>
          </a:bodyPr>
          <a:lstStyle>
            <a:lvl1pPr marL="0" indent="0" algn="l">
              <a:buNone/>
              <a:defRPr sz="3200" spc="50" baseline="0">
                <a:solidFill>
                  <a:schemeClr val="tx1"/>
                </a:solidFill>
                <a:latin typeface="Proxima Soft" panose="02000506030000020004" pitchFamily="2" charset="0"/>
              </a:defRPr>
            </a:lvl1pPr>
            <a:lvl2pPr>
              <a:defRPr>
                <a:solidFill>
                  <a:srgbClr val="E8007F"/>
                </a:solidFill>
                <a:latin typeface="Proxima Soft" panose="02000506030000020004" pitchFamily="2" charset="0"/>
              </a:defRPr>
            </a:lvl2pPr>
            <a:lvl3pPr>
              <a:defRPr>
                <a:solidFill>
                  <a:srgbClr val="E8007F"/>
                </a:solidFill>
                <a:latin typeface="Proxima Soft" panose="02000506030000020004" pitchFamily="2" charset="0"/>
              </a:defRPr>
            </a:lvl3pPr>
            <a:lvl4pPr>
              <a:defRPr>
                <a:solidFill>
                  <a:srgbClr val="E8007F"/>
                </a:solidFill>
                <a:latin typeface="Proxima Soft" panose="02000506030000020004" pitchFamily="2" charset="0"/>
              </a:defRPr>
            </a:lvl4pPr>
            <a:lvl5pPr>
              <a:defRPr>
                <a:solidFill>
                  <a:srgbClr val="E8007F"/>
                </a:solidFill>
                <a:latin typeface="Proxima Soft" panose="02000506030000020004" pitchFamily="2" charset="0"/>
              </a:defRPr>
            </a:lvl5pPr>
          </a:lstStyle>
          <a:p>
            <a:pPr lvl="0"/>
            <a:endParaRPr lang="en-GB" dirty="0"/>
          </a:p>
        </p:txBody>
      </p:sp>
      <p:sp>
        <p:nvSpPr>
          <p:cNvPr id="9" name="Slide Number Placeholder 5">
            <a:extLst>
              <a:ext uri="{FF2B5EF4-FFF2-40B4-BE49-F238E27FC236}">
                <a16:creationId xmlns:a16="http://schemas.microsoft.com/office/drawing/2014/main" id="{16E2AE12-BC99-CA46-AE52-15D38A128120}"/>
              </a:ext>
            </a:extLst>
          </p:cNvPr>
          <p:cNvSpPr>
            <a:spLocks noGrp="1"/>
          </p:cNvSpPr>
          <p:nvPr>
            <p:ph type="sldNum" sz="quarter" idx="12"/>
          </p:nvPr>
        </p:nvSpPr>
        <p:spPr>
          <a:xfrm>
            <a:off x="9208477" y="6356350"/>
            <a:ext cx="2743200" cy="365125"/>
          </a:xfrm>
        </p:spPr>
        <p:txBody>
          <a:bodyPr/>
          <a:lstStyle>
            <a:lvl1pPr>
              <a:defRPr sz="1400" b="0" i="0">
                <a:latin typeface="Proxima Soft" panose="02000506030000020004" pitchFamily="2" charset="0"/>
              </a:defRPr>
            </a:lvl1pPr>
          </a:lstStyle>
          <a:p>
            <a:fld id="{BF51A886-9C2C-674E-BF8D-8B52EA010C90}" type="slidenum">
              <a:rPr lang="en-US" smtClean="0"/>
              <a:pPr/>
              <a:t>‹#›</a:t>
            </a:fld>
            <a:endParaRPr lang="en-US" dirty="0"/>
          </a:p>
        </p:txBody>
      </p:sp>
      <p:sp>
        <p:nvSpPr>
          <p:cNvPr id="10" name="Text Placeholder 19">
            <a:extLst>
              <a:ext uri="{FF2B5EF4-FFF2-40B4-BE49-F238E27FC236}">
                <a16:creationId xmlns:a16="http://schemas.microsoft.com/office/drawing/2014/main" id="{8935093D-DD8C-1646-8347-5DAB7B6917DB}"/>
              </a:ext>
            </a:extLst>
          </p:cNvPr>
          <p:cNvSpPr>
            <a:spLocks noGrp="1"/>
          </p:cNvSpPr>
          <p:nvPr>
            <p:ph type="body" sz="quarter" idx="15"/>
          </p:nvPr>
        </p:nvSpPr>
        <p:spPr>
          <a:xfrm>
            <a:off x="673295" y="2097088"/>
            <a:ext cx="10977422" cy="3799160"/>
          </a:xfrm>
        </p:spPr>
        <p:txBody>
          <a:bodyPr>
            <a:normAutofit/>
          </a:bodyPr>
          <a:lstStyle>
            <a:lvl1pPr>
              <a:defRPr sz="2400" b="0" i="0">
                <a:latin typeface="Proxima Soft" panose="02000506030000020004" pitchFamily="2" charset="0"/>
              </a:defRPr>
            </a:lvl1pPr>
            <a:lvl2pPr>
              <a:defRPr b="0" i="0">
                <a:latin typeface="Proxima Soft" panose="02000506030000020004" pitchFamily="2" charset="0"/>
              </a:defRPr>
            </a:lvl2pPr>
            <a:lvl3pPr>
              <a:defRPr b="0" i="0">
                <a:latin typeface="Proxima Soft" panose="02000506030000020004" pitchFamily="2" charset="0"/>
              </a:defRPr>
            </a:lvl3pPr>
            <a:lvl4pPr>
              <a:defRPr b="0" i="0">
                <a:latin typeface="Proxima Soft" panose="02000506030000020004" pitchFamily="2" charset="0"/>
              </a:defRPr>
            </a:lvl4pPr>
            <a:lvl5pPr>
              <a:defRPr b="0" i="0">
                <a:latin typeface="Proxima Soft" panose="02000506030000020004" pitchFamily="2" charset="0"/>
              </a:defRPr>
            </a:lvl5pPr>
          </a:lstStyle>
          <a:p>
            <a:pPr lvl="0"/>
            <a:r>
              <a:rPr lang="en-GB" dirty="0"/>
              <a:t>Click to edit Master text</a:t>
            </a:r>
            <a:endParaRPr lang="en-US" dirty="0"/>
          </a:p>
        </p:txBody>
      </p:sp>
    </p:spTree>
    <p:extLst>
      <p:ext uri="{BB962C8B-B14F-4D97-AF65-F5344CB8AC3E}">
        <p14:creationId xmlns:p14="http://schemas.microsoft.com/office/powerpoint/2010/main" val="282204719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st page / CTA">
    <p:bg>
      <p:bgPr>
        <a:solidFill>
          <a:schemeClr val="tx1"/>
        </a:solidFill>
        <a:effectLst/>
      </p:bgPr>
    </p:bg>
    <p:spTree>
      <p:nvGrpSpPr>
        <p:cNvPr id="1" name=""/>
        <p:cNvGrpSpPr/>
        <p:nvPr/>
      </p:nvGrpSpPr>
      <p:grpSpPr>
        <a:xfrm>
          <a:off x="0" y="0"/>
          <a:ext cx="0" cy="0"/>
          <a:chOff x="0" y="0"/>
          <a:chExt cx="0" cy="0"/>
        </a:xfrm>
      </p:grpSpPr>
      <p:sp>
        <p:nvSpPr>
          <p:cNvPr id="3" name="Round Diagonal Corner of Rectangle 2">
            <a:extLst>
              <a:ext uri="{FF2B5EF4-FFF2-40B4-BE49-F238E27FC236}">
                <a16:creationId xmlns:a16="http://schemas.microsoft.com/office/drawing/2014/main" id="{5730431B-3CC4-DC4C-85AA-94E7F03D100A}"/>
              </a:ext>
            </a:extLst>
          </p:cNvPr>
          <p:cNvSpPr/>
          <p:nvPr userDrawn="1"/>
        </p:nvSpPr>
        <p:spPr>
          <a:xfrm>
            <a:off x="1641085" y="3121571"/>
            <a:ext cx="8909829" cy="2916621"/>
          </a:xfrm>
          <a:prstGeom prst="round2DiagRect">
            <a:avLst/>
          </a:prstGeom>
          <a:solidFill>
            <a:srgbClr val="D30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9">
            <a:extLst>
              <a:ext uri="{FF2B5EF4-FFF2-40B4-BE49-F238E27FC236}">
                <a16:creationId xmlns:a16="http://schemas.microsoft.com/office/drawing/2014/main" id="{8935093D-DD8C-1646-8347-5DAB7B6917DB}"/>
              </a:ext>
            </a:extLst>
          </p:cNvPr>
          <p:cNvSpPr>
            <a:spLocks noGrp="1"/>
          </p:cNvSpPr>
          <p:nvPr>
            <p:ph type="body" sz="quarter" idx="15"/>
          </p:nvPr>
        </p:nvSpPr>
        <p:spPr>
          <a:xfrm>
            <a:off x="1641085" y="3968531"/>
            <a:ext cx="8909829" cy="2632567"/>
          </a:xfrm>
        </p:spPr>
        <p:txBody>
          <a:bodyPr>
            <a:normAutofit/>
          </a:bodyPr>
          <a:lstStyle>
            <a:lvl1pPr marL="0" indent="0" algn="ctr">
              <a:buFontTx/>
              <a:buNone/>
              <a:defRPr sz="3200" b="0" i="0">
                <a:latin typeface="Proxima Soft" panose="02000506030000020004" pitchFamily="2" charset="0"/>
              </a:defRPr>
            </a:lvl1pPr>
            <a:lvl2pPr>
              <a:defRPr b="0" i="0">
                <a:latin typeface="Proxima Soft" panose="02000506030000020004" pitchFamily="2" charset="0"/>
              </a:defRPr>
            </a:lvl2pPr>
            <a:lvl3pPr>
              <a:defRPr b="0" i="0">
                <a:latin typeface="Proxima Soft" panose="02000506030000020004" pitchFamily="2" charset="0"/>
              </a:defRPr>
            </a:lvl3pPr>
            <a:lvl4pPr>
              <a:defRPr b="0" i="0">
                <a:latin typeface="Proxima Soft" panose="02000506030000020004" pitchFamily="2" charset="0"/>
              </a:defRPr>
            </a:lvl4pPr>
            <a:lvl5pPr>
              <a:defRPr b="0" i="0">
                <a:latin typeface="Proxima Soft" panose="02000506030000020004" pitchFamily="2" charset="0"/>
              </a:defRPr>
            </a:lvl5pPr>
          </a:lstStyle>
          <a:p>
            <a:pPr lvl="0"/>
            <a:endParaRPr lang="en-US" dirty="0"/>
          </a:p>
        </p:txBody>
      </p:sp>
      <p:pic>
        <p:nvPicPr>
          <p:cNvPr id="11" name="Picture 10" descr="A picture containing drawing, food&#10;&#10;Description automatically generated">
            <a:extLst>
              <a:ext uri="{FF2B5EF4-FFF2-40B4-BE49-F238E27FC236}">
                <a16:creationId xmlns:a16="http://schemas.microsoft.com/office/drawing/2014/main" id="{F1573C16-5360-0C4B-970E-F7286A0AE196}"/>
              </a:ext>
            </a:extLst>
          </p:cNvPr>
          <p:cNvPicPr>
            <a:picLocks noChangeAspect="1"/>
          </p:cNvPicPr>
          <p:nvPr userDrawn="1"/>
        </p:nvPicPr>
        <p:blipFill>
          <a:blip r:embed="rId2"/>
          <a:stretch>
            <a:fillRect/>
          </a:stretch>
        </p:blipFill>
        <p:spPr>
          <a:xfrm>
            <a:off x="2349549" y="488733"/>
            <a:ext cx="7492902" cy="2322182"/>
          </a:xfrm>
          <a:prstGeom prst="rect">
            <a:avLst/>
          </a:prstGeom>
        </p:spPr>
      </p:pic>
    </p:spTree>
    <p:extLst>
      <p:ext uri="{BB962C8B-B14F-4D97-AF65-F5344CB8AC3E}">
        <p14:creationId xmlns:p14="http://schemas.microsoft.com/office/powerpoint/2010/main" val="29069919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 Library">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194218C8-308A-4F40-9F5A-6086F2B6F877}"/>
              </a:ext>
            </a:extLst>
          </p:cNvPr>
          <p:cNvPicPr>
            <a:picLocks noChangeAspect="1"/>
          </p:cNvPicPr>
          <p:nvPr userDrawn="1"/>
        </p:nvPicPr>
        <p:blipFill>
          <a:blip r:embed="rId2"/>
          <a:stretch>
            <a:fillRect/>
          </a:stretch>
        </p:blipFill>
        <p:spPr>
          <a:xfrm>
            <a:off x="1476527" y="3500934"/>
            <a:ext cx="1777969" cy="1777969"/>
          </a:xfrm>
          <a:prstGeom prst="rect">
            <a:avLst/>
          </a:prstGeom>
        </p:spPr>
      </p:pic>
      <p:pic>
        <p:nvPicPr>
          <p:cNvPr id="11" name="Picture 10" descr="A picture containing object, clock&#10;&#10;Description automatically generated">
            <a:extLst>
              <a:ext uri="{FF2B5EF4-FFF2-40B4-BE49-F238E27FC236}">
                <a16:creationId xmlns:a16="http://schemas.microsoft.com/office/drawing/2014/main" id="{A3F89669-0DA9-0C43-A489-6B2F2CCBA767}"/>
              </a:ext>
            </a:extLst>
          </p:cNvPr>
          <p:cNvPicPr>
            <a:picLocks noChangeAspect="1"/>
          </p:cNvPicPr>
          <p:nvPr userDrawn="1"/>
        </p:nvPicPr>
        <p:blipFill>
          <a:blip r:embed="rId3"/>
          <a:stretch>
            <a:fillRect/>
          </a:stretch>
        </p:blipFill>
        <p:spPr>
          <a:xfrm>
            <a:off x="3429083" y="3500934"/>
            <a:ext cx="1777969" cy="1777969"/>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645EB494-DDD6-5645-854D-6C8C81BD7694}"/>
              </a:ext>
            </a:extLst>
          </p:cNvPr>
          <p:cNvPicPr>
            <a:picLocks noChangeAspect="1"/>
          </p:cNvPicPr>
          <p:nvPr userDrawn="1"/>
        </p:nvPicPr>
        <p:blipFill>
          <a:blip r:embed="rId4"/>
          <a:stretch>
            <a:fillRect/>
          </a:stretch>
        </p:blipFill>
        <p:spPr>
          <a:xfrm>
            <a:off x="1259658" y="1293962"/>
            <a:ext cx="1777969" cy="1777969"/>
          </a:xfrm>
          <a:prstGeom prst="rect">
            <a:avLst/>
          </a:prstGeom>
        </p:spPr>
      </p:pic>
      <p:pic>
        <p:nvPicPr>
          <p:cNvPr id="15" name="Picture 14" descr="A close up of a sign&#10;&#10;Description automatically generated">
            <a:extLst>
              <a:ext uri="{FF2B5EF4-FFF2-40B4-BE49-F238E27FC236}">
                <a16:creationId xmlns:a16="http://schemas.microsoft.com/office/drawing/2014/main" id="{34EEABEE-BAE0-5C4A-85A1-375577447459}"/>
              </a:ext>
            </a:extLst>
          </p:cNvPr>
          <p:cNvPicPr>
            <a:picLocks noChangeAspect="1"/>
          </p:cNvPicPr>
          <p:nvPr userDrawn="1"/>
        </p:nvPicPr>
        <p:blipFill>
          <a:blip r:embed="rId5"/>
          <a:stretch>
            <a:fillRect/>
          </a:stretch>
        </p:blipFill>
        <p:spPr>
          <a:xfrm>
            <a:off x="3935356" y="1293962"/>
            <a:ext cx="1777969" cy="1777969"/>
          </a:xfrm>
          <a:prstGeom prst="rect">
            <a:avLst/>
          </a:prstGeom>
        </p:spPr>
      </p:pic>
      <p:pic>
        <p:nvPicPr>
          <p:cNvPr id="17" name="Picture 16" descr="A stop sign&#10;&#10;Description automatically generated">
            <a:extLst>
              <a:ext uri="{FF2B5EF4-FFF2-40B4-BE49-F238E27FC236}">
                <a16:creationId xmlns:a16="http://schemas.microsoft.com/office/drawing/2014/main" id="{6B71258A-C18F-4347-8B8B-D5D8D3E26FB7}"/>
              </a:ext>
            </a:extLst>
          </p:cNvPr>
          <p:cNvPicPr>
            <a:picLocks noChangeAspect="1"/>
          </p:cNvPicPr>
          <p:nvPr userDrawn="1"/>
        </p:nvPicPr>
        <p:blipFill>
          <a:blip r:embed="rId6"/>
          <a:stretch>
            <a:fillRect/>
          </a:stretch>
        </p:blipFill>
        <p:spPr>
          <a:xfrm>
            <a:off x="5381639" y="3500934"/>
            <a:ext cx="1777969" cy="1777969"/>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9E413807-87AB-FB4F-9A4C-547EFC5B0F5C}"/>
              </a:ext>
            </a:extLst>
          </p:cNvPr>
          <p:cNvPicPr>
            <a:picLocks noChangeAspect="1"/>
          </p:cNvPicPr>
          <p:nvPr userDrawn="1"/>
        </p:nvPicPr>
        <p:blipFill>
          <a:blip r:embed="rId7"/>
          <a:stretch>
            <a:fillRect/>
          </a:stretch>
        </p:blipFill>
        <p:spPr>
          <a:xfrm>
            <a:off x="7334195" y="3500934"/>
            <a:ext cx="1777969" cy="1777969"/>
          </a:xfrm>
          <a:prstGeom prst="rect">
            <a:avLst/>
          </a:prstGeom>
        </p:spPr>
      </p:pic>
      <p:pic>
        <p:nvPicPr>
          <p:cNvPr id="21" name="Picture 20" descr="A close up of a sign&#10;&#10;Description automatically generated">
            <a:extLst>
              <a:ext uri="{FF2B5EF4-FFF2-40B4-BE49-F238E27FC236}">
                <a16:creationId xmlns:a16="http://schemas.microsoft.com/office/drawing/2014/main" id="{8F6E62A0-6397-584B-A817-30AC75DEB0DD}"/>
              </a:ext>
            </a:extLst>
          </p:cNvPr>
          <p:cNvPicPr>
            <a:picLocks noChangeAspect="1"/>
          </p:cNvPicPr>
          <p:nvPr userDrawn="1"/>
        </p:nvPicPr>
        <p:blipFill>
          <a:blip r:embed="rId8"/>
          <a:stretch>
            <a:fillRect/>
          </a:stretch>
        </p:blipFill>
        <p:spPr>
          <a:xfrm>
            <a:off x="6611054" y="1293962"/>
            <a:ext cx="1777969" cy="1777969"/>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51A2CC3A-D7D3-2448-917D-DB5D262C2C07}"/>
              </a:ext>
            </a:extLst>
          </p:cNvPr>
          <p:cNvPicPr>
            <a:picLocks noChangeAspect="1"/>
          </p:cNvPicPr>
          <p:nvPr userDrawn="1"/>
        </p:nvPicPr>
        <p:blipFill>
          <a:blip r:embed="rId9"/>
          <a:stretch>
            <a:fillRect/>
          </a:stretch>
        </p:blipFill>
        <p:spPr>
          <a:xfrm>
            <a:off x="9286752" y="3500934"/>
            <a:ext cx="1777969" cy="1777969"/>
          </a:xfrm>
          <a:prstGeom prst="rect">
            <a:avLst/>
          </a:prstGeom>
        </p:spPr>
      </p:pic>
      <p:pic>
        <p:nvPicPr>
          <p:cNvPr id="25" name="Picture 24" descr="A picture containing light, drawing&#10;&#10;Description automatically generated">
            <a:extLst>
              <a:ext uri="{FF2B5EF4-FFF2-40B4-BE49-F238E27FC236}">
                <a16:creationId xmlns:a16="http://schemas.microsoft.com/office/drawing/2014/main" id="{2C3B0718-51E1-6842-984C-61662E7174BC}"/>
              </a:ext>
            </a:extLst>
          </p:cNvPr>
          <p:cNvPicPr>
            <a:picLocks noChangeAspect="1"/>
          </p:cNvPicPr>
          <p:nvPr userDrawn="1"/>
        </p:nvPicPr>
        <p:blipFill>
          <a:blip r:embed="rId10"/>
          <a:stretch>
            <a:fillRect/>
          </a:stretch>
        </p:blipFill>
        <p:spPr>
          <a:xfrm>
            <a:off x="9286752" y="1293962"/>
            <a:ext cx="1777969" cy="1777969"/>
          </a:xfrm>
          <a:prstGeom prst="rect">
            <a:avLst/>
          </a:prstGeom>
        </p:spPr>
      </p:pic>
    </p:spTree>
    <p:extLst>
      <p:ext uri="{BB962C8B-B14F-4D97-AF65-F5344CB8AC3E}">
        <p14:creationId xmlns:p14="http://schemas.microsoft.com/office/powerpoint/2010/main" val="206569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hoto">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3C6918F2-35B4-0E42-8129-A3E73B3A9455}"/>
              </a:ext>
            </a:extLst>
          </p:cNvPr>
          <p:cNvSpPr txBox="1">
            <a:spLocks/>
          </p:cNvSpPr>
          <p:nvPr userDrawn="1"/>
        </p:nvSpPr>
        <p:spPr>
          <a:xfrm>
            <a:off x="6096000" y="6278176"/>
            <a:ext cx="1515806" cy="579824"/>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i="0" kern="1200" spc="50" baseline="0">
                <a:solidFill>
                  <a:schemeClr val="tx1"/>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020 3858 0124</a:t>
            </a:r>
          </a:p>
        </p:txBody>
      </p:sp>
      <p:sp>
        <p:nvSpPr>
          <p:cNvPr id="10" name="Text Placeholder 10">
            <a:extLst>
              <a:ext uri="{FF2B5EF4-FFF2-40B4-BE49-F238E27FC236}">
                <a16:creationId xmlns:a16="http://schemas.microsoft.com/office/drawing/2014/main" id="{44C8AE07-4B83-4F49-BD10-3972C2F1702F}"/>
              </a:ext>
            </a:extLst>
          </p:cNvPr>
          <p:cNvSpPr txBox="1">
            <a:spLocks/>
          </p:cNvSpPr>
          <p:nvPr userDrawn="1"/>
        </p:nvSpPr>
        <p:spPr>
          <a:xfrm>
            <a:off x="7762880" y="6278176"/>
            <a:ext cx="1622066" cy="579824"/>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i="0" kern="1200" spc="50" baseline="0">
                <a:solidFill>
                  <a:schemeClr val="tx1"/>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hello@cinapsis.org</a:t>
            </a:r>
            <a:endParaRPr lang="en-GB" dirty="0"/>
          </a:p>
        </p:txBody>
      </p:sp>
      <p:sp>
        <p:nvSpPr>
          <p:cNvPr id="11" name="Text Placeholder 10">
            <a:extLst>
              <a:ext uri="{FF2B5EF4-FFF2-40B4-BE49-F238E27FC236}">
                <a16:creationId xmlns:a16="http://schemas.microsoft.com/office/drawing/2014/main" id="{4445616A-18F7-D948-8BC3-893B93253A9E}"/>
              </a:ext>
            </a:extLst>
          </p:cNvPr>
          <p:cNvSpPr txBox="1">
            <a:spLocks/>
          </p:cNvSpPr>
          <p:nvPr userDrawn="1"/>
        </p:nvSpPr>
        <p:spPr>
          <a:xfrm>
            <a:off x="9536020" y="6278176"/>
            <a:ext cx="1446719" cy="579824"/>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i="0" kern="1200" spc="50" baseline="0">
                <a:solidFill>
                  <a:schemeClr val="tx1"/>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www.cinapsis.org</a:t>
            </a:r>
            <a:endParaRPr lang="en-GB" dirty="0"/>
          </a:p>
        </p:txBody>
      </p:sp>
      <p:pic>
        <p:nvPicPr>
          <p:cNvPr id="13" name="Picture 12" descr="A picture containing drawing, food&#10;&#10;Description automatically generated">
            <a:extLst>
              <a:ext uri="{FF2B5EF4-FFF2-40B4-BE49-F238E27FC236}">
                <a16:creationId xmlns:a16="http://schemas.microsoft.com/office/drawing/2014/main" id="{327DFF00-5469-124C-BBB8-F96DBE19F735}"/>
              </a:ext>
            </a:extLst>
          </p:cNvPr>
          <p:cNvPicPr>
            <a:picLocks noChangeAspect="1"/>
          </p:cNvPicPr>
          <p:nvPr userDrawn="1"/>
        </p:nvPicPr>
        <p:blipFill>
          <a:blip r:embed="rId2"/>
          <a:stretch>
            <a:fillRect/>
          </a:stretch>
        </p:blipFill>
        <p:spPr>
          <a:xfrm>
            <a:off x="223474" y="4983589"/>
            <a:ext cx="5721452" cy="1773178"/>
          </a:xfrm>
          <a:prstGeom prst="rect">
            <a:avLst/>
          </a:prstGeom>
        </p:spPr>
      </p:pic>
      <p:sp>
        <p:nvSpPr>
          <p:cNvPr id="15" name="Picture Placeholder 14">
            <a:extLst>
              <a:ext uri="{FF2B5EF4-FFF2-40B4-BE49-F238E27FC236}">
                <a16:creationId xmlns:a16="http://schemas.microsoft.com/office/drawing/2014/main" id="{16878347-8310-EA40-B282-31A9FCA0DA95}"/>
              </a:ext>
            </a:extLst>
          </p:cNvPr>
          <p:cNvSpPr>
            <a:spLocks noGrp="1"/>
          </p:cNvSpPr>
          <p:nvPr>
            <p:ph type="pic" sz="quarter" idx="10"/>
          </p:nvPr>
        </p:nvSpPr>
        <p:spPr>
          <a:xfrm>
            <a:off x="0" y="0"/>
            <a:ext cx="12192000" cy="4983163"/>
          </a:xfrm>
        </p:spPr>
        <p:txBody>
          <a:bodyPr/>
          <a:lstStyle/>
          <a:p>
            <a:endParaRPr lang="en-US"/>
          </a:p>
        </p:txBody>
      </p:sp>
      <p:sp>
        <p:nvSpPr>
          <p:cNvPr id="17" name="Text Placeholder 16">
            <a:extLst>
              <a:ext uri="{FF2B5EF4-FFF2-40B4-BE49-F238E27FC236}">
                <a16:creationId xmlns:a16="http://schemas.microsoft.com/office/drawing/2014/main" id="{E364D0DD-9CEA-E54A-92F3-F71C177B8519}"/>
              </a:ext>
            </a:extLst>
          </p:cNvPr>
          <p:cNvSpPr>
            <a:spLocks noGrp="1"/>
          </p:cNvSpPr>
          <p:nvPr>
            <p:ph type="body" sz="quarter" idx="11"/>
          </p:nvPr>
        </p:nvSpPr>
        <p:spPr>
          <a:xfrm>
            <a:off x="5502466" y="5182089"/>
            <a:ext cx="6096000" cy="585788"/>
          </a:xfrm>
        </p:spPr>
        <p:txBody>
          <a:bodyPr>
            <a:noAutofit/>
          </a:bodyPr>
          <a:lstStyle>
            <a:lvl1pPr marL="0" indent="0" algn="ctr">
              <a:buFontTx/>
              <a:buNone/>
              <a:defRPr sz="2200" b="0" i="0">
                <a:solidFill>
                  <a:srgbClr val="D30D7E"/>
                </a:solidFill>
                <a:latin typeface="Proxima Soft" panose="02000506030000020004" pitchFamily="2" charset="0"/>
              </a:defRPr>
            </a:lvl1pPr>
            <a:lvl2pPr marL="457200" indent="0">
              <a:buFontTx/>
              <a:buNone/>
              <a:defRPr sz="2200" b="0" i="0">
                <a:solidFill>
                  <a:srgbClr val="D30D7E"/>
                </a:solidFill>
                <a:latin typeface="Proxima Soft" panose="02000506030000020004" pitchFamily="2" charset="0"/>
              </a:defRPr>
            </a:lvl2pPr>
            <a:lvl3pPr marL="914400" indent="0">
              <a:buFontTx/>
              <a:buNone/>
              <a:defRPr sz="2200" b="0" i="0">
                <a:solidFill>
                  <a:srgbClr val="D30D7E"/>
                </a:solidFill>
                <a:latin typeface="Proxima Soft" panose="02000506030000020004" pitchFamily="2" charset="0"/>
              </a:defRPr>
            </a:lvl3pPr>
            <a:lvl4pPr marL="1371600" indent="0">
              <a:buFontTx/>
              <a:buNone/>
              <a:defRPr sz="2200" b="0" i="0">
                <a:solidFill>
                  <a:srgbClr val="D30D7E"/>
                </a:solidFill>
                <a:latin typeface="Proxima Soft" panose="02000506030000020004" pitchFamily="2" charset="0"/>
              </a:defRPr>
            </a:lvl4pPr>
            <a:lvl5pPr marL="1828800" indent="0">
              <a:buFontTx/>
              <a:buNone/>
              <a:defRPr sz="2200" b="0" i="0">
                <a:solidFill>
                  <a:srgbClr val="D30D7E"/>
                </a:solidFill>
                <a:latin typeface="Proxima Soft" panose="02000506030000020004" pitchFamily="2" charset="0"/>
              </a:defRPr>
            </a:lvl5pPr>
          </a:lstStyle>
          <a:p>
            <a:pPr lvl="0"/>
            <a:r>
              <a:rPr lang="en-GB" dirty="0"/>
              <a:t>Click to edit Master text styles</a:t>
            </a:r>
          </a:p>
        </p:txBody>
      </p:sp>
      <p:sp>
        <p:nvSpPr>
          <p:cNvPr id="19" name="Text Placeholder 18">
            <a:extLst>
              <a:ext uri="{FF2B5EF4-FFF2-40B4-BE49-F238E27FC236}">
                <a16:creationId xmlns:a16="http://schemas.microsoft.com/office/drawing/2014/main" id="{BD236351-9307-4443-9A79-6EFA8084389A}"/>
              </a:ext>
            </a:extLst>
          </p:cNvPr>
          <p:cNvSpPr>
            <a:spLocks noGrp="1"/>
          </p:cNvSpPr>
          <p:nvPr>
            <p:ph type="body" sz="quarter" idx="12"/>
          </p:nvPr>
        </p:nvSpPr>
        <p:spPr>
          <a:xfrm>
            <a:off x="6065174" y="5647167"/>
            <a:ext cx="4970585" cy="319210"/>
          </a:xfrm>
        </p:spPr>
        <p:txBody>
          <a:bodyPr>
            <a:noAutofit/>
          </a:bodyPr>
          <a:lstStyle>
            <a:lvl1pPr marL="0" indent="0" algn="ctr">
              <a:buFontTx/>
              <a:buNone/>
              <a:defRPr sz="1800" b="0" i="0">
                <a:solidFill>
                  <a:schemeClr val="tx1"/>
                </a:solidFill>
                <a:latin typeface="Proxima Soft" panose="02000506030000020004" pitchFamily="2" charset="0"/>
              </a:defRPr>
            </a:lvl1pPr>
            <a:lvl2pPr marL="457200" indent="0">
              <a:buFontTx/>
              <a:buNone/>
              <a:defRPr sz="1800" b="0" i="0">
                <a:solidFill>
                  <a:schemeClr val="tx1"/>
                </a:solidFill>
                <a:latin typeface="Proxima Soft" panose="02000506030000020004" pitchFamily="2" charset="0"/>
              </a:defRPr>
            </a:lvl2pPr>
            <a:lvl3pPr marL="914400" indent="0">
              <a:buFontTx/>
              <a:buNone/>
              <a:defRPr sz="1800" b="0" i="0">
                <a:solidFill>
                  <a:schemeClr val="tx1"/>
                </a:solidFill>
                <a:latin typeface="Proxima Soft" panose="02000506030000020004" pitchFamily="2" charset="0"/>
              </a:defRPr>
            </a:lvl3pPr>
            <a:lvl4pPr marL="1371600" indent="0">
              <a:buFontTx/>
              <a:buNone/>
              <a:defRPr sz="1800" b="0" i="0">
                <a:solidFill>
                  <a:schemeClr val="tx1"/>
                </a:solidFill>
                <a:latin typeface="Proxima Soft" panose="02000506030000020004" pitchFamily="2" charset="0"/>
              </a:defRPr>
            </a:lvl4pPr>
            <a:lvl5pPr marL="1828800" indent="0">
              <a:buFontTx/>
              <a:buNone/>
              <a:defRPr sz="1800" b="0" i="0">
                <a:solidFill>
                  <a:schemeClr val="tx1"/>
                </a:solidFill>
                <a:latin typeface="Proxima Soft" panose="02000506030000020004" pitchFamily="2" charset="0"/>
              </a:defRPr>
            </a:lvl5pPr>
          </a:lstStyle>
          <a:p>
            <a:pPr lvl="0"/>
            <a:r>
              <a:rPr lang="en-GB" dirty="0"/>
              <a:t>Click to edit Master text styles</a:t>
            </a:r>
          </a:p>
        </p:txBody>
      </p:sp>
    </p:spTree>
    <p:extLst>
      <p:ext uri="{BB962C8B-B14F-4D97-AF65-F5344CB8AC3E}">
        <p14:creationId xmlns:p14="http://schemas.microsoft.com/office/powerpoint/2010/main" val="41471607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38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6979E5FB-CCF6-C44D-915D-3C152A11D51C}"/>
              </a:ext>
            </a:extLst>
          </p:cNvPr>
          <p:cNvSpPr txBox="1">
            <a:spLocks/>
          </p:cNvSpPr>
          <p:nvPr userDrawn="1"/>
        </p:nvSpPr>
        <p:spPr>
          <a:xfrm>
            <a:off x="3622017" y="6126763"/>
            <a:ext cx="1515806" cy="579824"/>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i="0" kern="1200" spc="50" baseline="0">
                <a:solidFill>
                  <a:schemeClr val="tx1"/>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020 3858 0124</a:t>
            </a:r>
          </a:p>
        </p:txBody>
      </p:sp>
      <p:sp>
        <p:nvSpPr>
          <p:cNvPr id="9" name="Text Placeholder 10">
            <a:extLst>
              <a:ext uri="{FF2B5EF4-FFF2-40B4-BE49-F238E27FC236}">
                <a16:creationId xmlns:a16="http://schemas.microsoft.com/office/drawing/2014/main" id="{0B9B36D6-8B0E-E748-8602-276044E9A929}"/>
              </a:ext>
            </a:extLst>
          </p:cNvPr>
          <p:cNvSpPr txBox="1">
            <a:spLocks/>
          </p:cNvSpPr>
          <p:nvPr userDrawn="1"/>
        </p:nvSpPr>
        <p:spPr>
          <a:xfrm>
            <a:off x="5288897" y="6126763"/>
            <a:ext cx="1622066" cy="579824"/>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i="0" kern="1200" spc="50" baseline="0">
                <a:solidFill>
                  <a:schemeClr val="tx1"/>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err="1"/>
              <a:t>hello@cinapsis.org</a:t>
            </a:r>
            <a:endParaRPr lang="en-GB" sz="1200" dirty="0"/>
          </a:p>
        </p:txBody>
      </p:sp>
      <p:sp>
        <p:nvSpPr>
          <p:cNvPr id="10" name="Text Placeholder 10">
            <a:extLst>
              <a:ext uri="{FF2B5EF4-FFF2-40B4-BE49-F238E27FC236}">
                <a16:creationId xmlns:a16="http://schemas.microsoft.com/office/drawing/2014/main" id="{34E7FA2D-1B67-B443-918B-FF99BFCBEE01}"/>
              </a:ext>
            </a:extLst>
          </p:cNvPr>
          <p:cNvSpPr txBox="1">
            <a:spLocks/>
          </p:cNvSpPr>
          <p:nvPr userDrawn="1"/>
        </p:nvSpPr>
        <p:spPr>
          <a:xfrm>
            <a:off x="7062037" y="6126763"/>
            <a:ext cx="1481888" cy="579824"/>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i="0" kern="1200" spc="50" baseline="0">
                <a:solidFill>
                  <a:schemeClr val="tx1"/>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err="1"/>
              <a:t>www.cinapsis.org</a:t>
            </a:r>
            <a:endParaRPr lang="en-GB" sz="1200" dirty="0"/>
          </a:p>
        </p:txBody>
      </p:sp>
      <p:pic>
        <p:nvPicPr>
          <p:cNvPr id="11" name="Picture 10" descr="A picture containing drawing, food&#10;&#10;Description automatically generated">
            <a:extLst>
              <a:ext uri="{FF2B5EF4-FFF2-40B4-BE49-F238E27FC236}">
                <a16:creationId xmlns:a16="http://schemas.microsoft.com/office/drawing/2014/main" id="{FEBD91C4-23D4-674F-8450-8E10AA3B211E}"/>
              </a:ext>
            </a:extLst>
          </p:cNvPr>
          <p:cNvPicPr>
            <a:picLocks noChangeAspect="1"/>
          </p:cNvPicPr>
          <p:nvPr userDrawn="1"/>
        </p:nvPicPr>
        <p:blipFill>
          <a:blip r:embed="rId2"/>
          <a:stretch>
            <a:fillRect/>
          </a:stretch>
        </p:blipFill>
        <p:spPr>
          <a:xfrm>
            <a:off x="2267403" y="1629760"/>
            <a:ext cx="7657193" cy="2373098"/>
          </a:xfrm>
          <a:prstGeom prst="rect">
            <a:avLst/>
          </a:prstGeom>
        </p:spPr>
      </p:pic>
      <p:pic>
        <p:nvPicPr>
          <p:cNvPr id="12" name="Graphic 11">
            <a:extLst>
              <a:ext uri="{FF2B5EF4-FFF2-40B4-BE49-F238E27FC236}">
                <a16:creationId xmlns:a16="http://schemas.microsoft.com/office/drawing/2014/main" id="{872E1FD3-B2E5-AA46-B10B-45B61EDC05BA}"/>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49973" b="40451"/>
          <a:stretch/>
        </p:blipFill>
        <p:spPr>
          <a:xfrm>
            <a:off x="1" y="1828800"/>
            <a:ext cx="4539904" cy="5058163"/>
          </a:xfrm>
          <a:prstGeom prst="rect">
            <a:avLst/>
          </a:prstGeom>
        </p:spPr>
      </p:pic>
      <p:sp>
        <p:nvSpPr>
          <p:cNvPr id="14" name="Text Placeholder 13">
            <a:extLst>
              <a:ext uri="{FF2B5EF4-FFF2-40B4-BE49-F238E27FC236}">
                <a16:creationId xmlns:a16="http://schemas.microsoft.com/office/drawing/2014/main" id="{41026C31-9216-0642-94BE-BFBD01666C48}"/>
              </a:ext>
            </a:extLst>
          </p:cNvPr>
          <p:cNvSpPr>
            <a:spLocks noGrp="1"/>
          </p:cNvSpPr>
          <p:nvPr>
            <p:ph type="body" sz="quarter" idx="10"/>
          </p:nvPr>
        </p:nvSpPr>
        <p:spPr>
          <a:xfrm>
            <a:off x="0" y="4201898"/>
            <a:ext cx="12192000" cy="936625"/>
          </a:xfrm>
        </p:spPr>
        <p:txBody>
          <a:bodyPr>
            <a:noAutofit/>
          </a:bodyPr>
          <a:lstStyle>
            <a:lvl1pPr marL="0" indent="0" algn="ctr">
              <a:buFontTx/>
              <a:buNone/>
              <a:defRPr sz="2200" b="0" i="0">
                <a:solidFill>
                  <a:srgbClr val="D30D7E"/>
                </a:solidFill>
                <a:latin typeface="Proxima Soft" panose="02000506030000020004" pitchFamily="2" charset="0"/>
              </a:defRPr>
            </a:lvl1pPr>
            <a:lvl2pPr marL="457200" indent="0" algn="ctr">
              <a:buFontTx/>
              <a:buNone/>
              <a:defRPr sz="2200" b="0" i="0">
                <a:solidFill>
                  <a:srgbClr val="D30D7E"/>
                </a:solidFill>
                <a:latin typeface="Proxima Soft" panose="02000506030000020004" pitchFamily="2" charset="0"/>
              </a:defRPr>
            </a:lvl2pPr>
            <a:lvl3pPr marL="914400" indent="0" algn="ctr">
              <a:buFontTx/>
              <a:buNone/>
              <a:defRPr sz="2200" b="0" i="0">
                <a:solidFill>
                  <a:srgbClr val="D30D7E"/>
                </a:solidFill>
                <a:latin typeface="Proxima Soft" panose="02000506030000020004" pitchFamily="2" charset="0"/>
              </a:defRPr>
            </a:lvl3pPr>
            <a:lvl4pPr marL="1371600" indent="0" algn="ctr">
              <a:buFontTx/>
              <a:buNone/>
              <a:defRPr sz="2200" b="0" i="0">
                <a:solidFill>
                  <a:srgbClr val="D30D7E"/>
                </a:solidFill>
                <a:latin typeface="Proxima Soft" panose="02000506030000020004" pitchFamily="2" charset="0"/>
              </a:defRPr>
            </a:lvl4pPr>
            <a:lvl5pPr marL="1828800" indent="0" algn="ctr">
              <a:buFontTx/>
              <a:buNone/>
              <a:defRPr sz="2200" b="0" i="0">
                <a:solidFill>
                  <a:srgbClr val="D30D7E"/>
                </a:solidFill>
                <a:latin typeface="Proxima Soft" panose="02000506030000020004" pitchFamily="2" charset="0"/>
              </a:defRPr>
            </a:lvl5pPr>
          </a:lstStyle>
          <a:p>
            <a:pPr lvl="0"/>
            <a:r>
              <a:rPr lang="en-GB" dirty="0"/>
              <a:t>Click to edit Master text styles</a:t>
            </a:r>
          </a:p>
        </p:txBody>
      </p:sp>
    </p:spTree>
    <p:extLst>
      <p:ext uri="{BB962C8B-B14F-4D97-AF65-F5344CB8AC3E}">
        <p14:creationId xmlns:p14="http://schemas.microsoft.com/office/powerpoint/2010/main" val="331545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x present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13BA2A-2A84-B941-9A7B-6D495A0BFF56}"/>
              </a:ext>
            </a:extLst>
          </p:cNvPr>
          <p:cNvSpPr>
            <a:spLocks noGrp="1"/>
          </p:cNvSpPr>
          <p:nvPr>
            <p:ph type="sldNum" sz="quarter" idx="12"/>
          </p:nvPr>
        </p:nvSpPr>
        <p:spPr>
          <a:xfrm>
            <a:off x="9208477" y="6356350"/>
            <a:ext cx="2743200" cy="365125"/>
          </a:xfrm>
        </p:spPr>
        <p:txBody>
          <a:bodyPr/>
          <a:lstStyle>
            <a:lvl1pPr>
              <a:defRPr sz="1400" b="0" i="0">
                <a:latin typeface="Proxima Soft" panose="02000506030000020004" pitchFamily="2" charset="0"/>
              </a:defRPr>
            </a:lvl1pPr>
          </a:lstStyle>
          <a:p>
            <a:fld id="{BF51A886-9C2C-674E-BF8D-8B52EA010C90}" type="slidenum">
              <a:rPr lang="en-US" smtClean="0"/>
              <a:pPr/>
              <a:t>‹#›</a:t>
            </a:fld>
            <a:endParaRPr lang="en-US" dirty="0"/>
          </a:p>
        </p:txBody>
      </p:sp>
      <p:sp>
        <p:nvSpPr>
          <p:cNvPr id="13" name="Text Placeholder 10">
            <a:extLst>
              <a:ext uri="{FF2B5EF4-FFF2-40B4-BE49-F238E27FC236}">
                <a16:creationId xmlns:a16="http://schemas.microsoft.com/office/drawing/2014/main" id="{FCA96CCD-E5C2-184F-92A8-46F85928CF6C}"/>
              </a:ext>
            </a:extLst>
          </p:cNvPr>
          <p:cNvSpPr>
            <a:spLocks noGrp="1"/>
          </p:cNvSpPr>
          <p:nvPr>
            <p:ph type="body" sz="quarter" idx="13" hasCustomPrompt="1"/>
          </p:nvPr>
        </p:nvSpPr>
        <p:spPr>
          <a:xfrm>
            <a:off x="673295" y="675576"/>
            <a:ext cx="8612106" cy="579824"/>
          </a:xfrm>
        </p:spPr>
        <p:txBody>
          <a:bodyPr>
            <a:noAutofit/>
          </a:bodyPr>
          <a:lstStyle>
            <a:lvl1pPr marL="0" indent="0" algn="l">
              <a:buNone/>
              <a:defRPr sz="3200" spc="50" baseline="0">
                <a:solidFill>
                  <a:srgbClr val="277195"/>
                </a:solidFill>
                <a:latin typeface="Proxima Soft" panose="02000506030000020004" pitchFamily="2" charset="0"/>
              </a:defRPr>
            </a:lvl1pPr>
            <a:lvl2pPr>
              <a:defRPr>
                <a:solidFill>
                  <a:srgbClr val="E8007F"/>
                </a:solidFill>
                <a:latin typeface="Proxima Soft" panose="02000506030000020004" pitchFamily="2" charset="0"/>
              </a:defRPr>
            </a:lvl2pPr>
            <a:lvl3pPr>
              <a:defRPr>
                <a:solidFill>
                  <a:srgbClr val="E8007F"/>
                </a:solidFill>
                <a:latin typeface="Proxima Soft" panose="02000506030000020004" pitchFamily="2" charset="0"/>
              </a:defRPr>
            </a:lvl3pPr>
            <a:lvl4pPr>
              <a:defRPr>
                <a:solidFill>
                  <a:srgbClr val="E8007F"/>
                </a:solidFill>
                <a:latin typeface="Proxima Soft" panose="02000506030000020004" pitchFamily="2" charset="0"/>
              </a:defRPr>
            </a:lvl4pPr>
            <a:lvl5pPr>
              <a:defRPr>
                <a:solidFill>
                  <a:srgbClr val="E8007F"/>
                </a:solidFill>
                <a:latin typeface="Proxima Soft" panose="02000506030000020004" pitchFamily="2" charset="0"/>
              </a:defRPr>
            </a:lvl5pPr>
          </a:lstStyle>
          <a:p>
            <a:pPr lvl="0"/>
            <a:r>
              <a:rPr lang="en-GB" dirty="0"/>
              <a:t>THE PRESENTER</a:t>
            </a:r>
          </a:p>
        </p:txBody>
      </p:sp>
      <p:sp>
        <p:nvSpPr>
          <p:cNvPr id="15" name="Picture Placeholder 14">
            <a:extLst>
              <a:ext uri="{FF2B5EF4-FFF2-40B4-BE49-F238E27FC236}">
                <a16:creationId xmlns:a16="http://schemas.microsoft.com/office/drawing/2014/main" id="{F643B3F3-8D82-8446-B9A1-94A070EB1EF9}"/>
              </a:ext>
            </a:extLst>
          </p:cNvPr>
          <p:cNvSpPr>
            <a:spLocks noGrp="1"/>
          </p:cNvSpPr>
          <p:nvPr>
            <p:ph type="pic" sz="quarter" idx="14"/>
          </p:nvPr>
        </p:nvSpPr>
        <p:spPr>
          <a:xfrm>
            <a:off x="1723293" y="2011733"/>
            <a:ext cx="3988136" cy="3983000"/>
          </a:xfrm>
          <a:prstGeom prst="ellipse">
            <a:avLst/>
          </a:prstGeom>
          <a:ln w="57150">
            <a:noFill/>
          </a:ln>
        </p:spPr>
        <p:txBody>
          <a:bodyPr/>
          <a:lstStyle/>
          <a:p>
            <a:endParaRPr lang="en-US" dirty="0"/>
          </a:p>
        </p:txBody>
      </p:sp>
      <p:sp>
        <p:nvSpPr>
          <p:cNvPr id="17" name="Text Placeholder 16">
            <a:extLst>
              <a:ext uri="{FF2B5EF4-FFF2-40B4-BE49-F238E27FC236}">
                <a16:creationId xmlns:a16="http://schemas.microsoft.com/office/drawing/2014/main" id="{C8A05C98-8E10-554A-A3A6-BA4F9C65218C}"/>
              </a:ext>
            </a:extLst>
          </p:cNvPr>
          <p:cNvSpPr>
            <a:spLocks noGrp="1"/>
          </p:cNvSpPr>
          <p:nvPr>
            <p:ph type="body" sz="quarter" idx="15"/>
          </p:nvPr>
        </p:nvSpPr>
        <p:spPr>
          <a:xfrm>
            <a:off x="6342063" y="2858930"/>
            <a:ext cx="4759691" cy="644525"/>
          </a:xfrm>
        </p:spPr>
        <p:txBody>
          <a:bodyPr/>
          <a:lstStyle>
            <a:lvl1pPr marL="0" indent="0">
              <a:buFontTx/>
              <a:buNone/>
              <a:defRPr b="0" i="0">
                <a:latin typeface="Proxima Soft Medium" panose="02000506030000020004" pitchFamily="2" charset="0"/>
              </a:defRPr>
            </a:lvl1pPr>
            <a:lvl2pPr marL="457200" indent="0">
              <a:buFontTx/>
              <a:buNone/>
              <a:defRPr b="0" i="0">
                <a:latin typeface="Proxima Soft Medium" panose="02000506030000020004" pitchFamily="2" charset="0"/>
              </a:defRPr>
            </a:lvl2pPr>
            <a:lvl3pPr marL="914400" indent="0">
              <a:buFontTx/>
              <a:buNone/>
              <a:defRPr b="0" i="0">
                <a:latin typeface="Proxima Soft Medium" panose="02000506030000020004" pitchFamily="2" charset="0"/>
              </a:defRPr>
            </a:lvl3pPr>
            <a:lvl4pPr marL="1371600" indent="0">
              <a:buFontTx/>
              <a:buNone/>
              <a:defRPr b="0" i="0">
                <a:latin typeface="Proxima Soft Medium" panose="02000506030000020004" pitchFamily="2" charset="0"/>
              </a:defRPr>
            </a:lvl4pPr>
            <a:lvl5pPr marL="1828800" indent="0">
              <a:buFontTx/>
              <a:buNone/>
              <a:defRPr b="0" i="0">
                <a:latin typeface="Proxima Soft Medium" panose="02000506030000020004" pitchFamily="2" charset="0"/>
              </a:defRPr>
            </a:lvl5pPr>
          </a:lstStyle>
          <a:p>
            <a:pPr lvl="0"/>
            <a:r>
              <a:rPr lang="en-GB" dirty="0"/>
              <a:t>Click to edit Master text styles</a:t>
            </a:r>
          </a:p>
        </p:txBody>
      </p:sp>
      <p:sp>
        <p:nvSpPr>
          <p:cNvPr id="19" name="Text Placeholder 18">
            <a:extLst>
              <a:ext uri="{FF2B5EF4-FFF2-40B4-BE49-F238E27FC236}">
                <a16:creationId xmlns:a16="http://schemas.microsoft.com/office/drawing/2014/main" id="{5B538ABF-75F8-9445-8287-B45DAF06B583}"/>
              </a:ext>
            </a:extLst>
          </p:cNvPr>
          <p:cNvSpPr>
            <a:spLocks noGrp="1"/>
          </p:cNvSpPr>
          <p:nvPr>
            <p:ph type="body" sz="quarter" idx="16"/>
          </p:nvPr>
        </p:nvSpPr>
        <p:spPr>
          <a:xfrm>
            <a:off x="6342063" y="3546319"/>
            <a:ext cx="4853475" cy="838112"/>
          </a:xfrm>
        </p:spPr>
        <p:txBody>
          <a:bodyPr>
            <a:normAutofit/>
          </a:bodyPr>
          <a:lstStyle>
            <a:lvl1pPr marL="0" indent="0">
              <a:buFontTx/>
              <a:buNone/>
              <a:defRPr sz="2000" b="0" i="0">
                <a:latin typeface="Proxima Soft" panose="02000506030000020004" pitchFamily="2" charset="0"/>
              </a:defRPr>
            </a:lvl1pPr>
          </a:lstStyle>
          <a:p>
            <a:pPr lvl="0"/>
            <a:r>
              <a:rPr lang="en-GB" dirty="0"/>
              <a:t>Click to edit Master text styles</a:t>
            </a:r>
          </a:p>
        </p:txBody>
      </p:sp>
      <p:cxnSp>
        <p:nvCxnSpPr>
          <p:cNvPr id="21" name="Straight Connector 20">
            <a:extLst>
              <a:ext uri="{FF2B5EF4-FFF2-40B4-BE49-F238E27FC236}">
                <a16:creationId xmlns:a16="http://schemas.microsoft.com/office/drawing/2014/main" id="{C391C5ED-98D6-E64E-A9ED-C37872E04D07}"/>
              </a:ext>
            </a:extLst>
          </p:cNvPr>
          <p:cNvCxnSpPr>
            <a:cxnSpLocks/>
          </p:cNvCxnSpPr>
          <p:nvPr userDrawn="1"/>
        </p:nvCxnSpPr>
        <p:spPr>
          <a:xfrm>
            <a:off x="673295" y="1406769"/>
            <a:ext cx="1929228" cy="0"/>
          </a:xfrm>
          <a:prstGeom prst="line">
            <a:avLst/>
          </a:prstGeom>
          <a:ln w="38100">
            <a:solidFill>
              <a:srgbClr val="D30D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65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x presenter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E0C6306-36F3-7A4A-AB28-C53BF05216FF}"/>
              </a:ext>
            </a:extLst>
          </p:cNvPr>
          <p:cNvSpPr>
            <a:spLocks noGrp="1"/>
          </p:cNvSpPr>
          <p:nvPr>
            <p:ph type="sldNum" sz="quarter" idx="12"/>
          </p:nvPr>
        </p:nvSpPr>
        <p:spPr>
          <a:xfrm>
            <a:off x="9208477" y="6356350"/>
            <a:ext cx="2743200" cy="365125"/>
          </a:xfrm>
        </p:spPr>
        <p:txBody>
          <a:bodyPr/>
          <a:lstStyle>
            <a:lvl1pPr>
              <a:defRPr sz="1400" b="0" i="0">
                <a:latin typeface="Proxima Soft" panose="02000506030000020004" pitchFamily="2" charset="0"/>
              </a:defRPr>
            </a:lvl1pPr>
          </a:lstStyle>
          <a:p>
            <a:fld id="{BF51A886-9C2C-674E-BF8D-8B52EA010C90}" type="slidenum">
              <a:rPr lang="en-US" smtClean="0"/>
              <a:pPr/>
              <a:t>‹#›</a:t>
            </a:fld>
            <a:endParaRPr lang="en-US" dirty="0"/>
          </a:p>
        </p:txBody>
      </p:sp>
      <p:sp>
        <p:nvSpPr>
          <p:cNvPr id="19" name="Slide Number Placeholder 5">
            <a:extLst>
              <a:ext uri="{FF2B5EF4-FFF2-40B4-BE49-F238E27FC236}">
                <a16:creationId xmlns:a16="http://schemas.microsoft.com/office/drawing/2014/main" id="{444DCA85-92FB-F446-83C5-01BBFBDEB9B1}"/>
              </a:ext>
            </a:extLst>
          </p:cNvPr>
          <p:cNvSpPr txBox="1">
            <a:spLocks/>
          </p:cNvSpPr>
          <p:nvPr userDrawn="1"/>
        </p:nvSpPr>
        <p:spPr>
          <a:xfrm>
            <a:off x="920847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tx1">
                    <a:tint val="75000"/>
                  </a:schemeClr>
                </a:solidFill>
                <a:latin typeface="Proxima Soft" panose="02000506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51A886-9C2C-674E-BF8D-8B52EA010C90}" type="slidenum">
              <a:rPr lang="en-US" smtClean="0"/>
              <a:pPr/>
              <a:t>‹#›</a:t>
            </a:fld>
            <a:endParaRPr lang="en-US" dirty="0"/>
          </a:p>
        </p:txBody>
      </p:sp>
      <p:sp>
        <p:nvSpPr>
          <p:cNvPr id="20" name="Text Placeholder 10">
            <a:extLst>
              <a:ext uri="{FF2B5EF4-FFF2-40B4-BE49-F238E27FC236}">
                <a16:creationId xmlns:a16="http://schemas.microsoft.com/office/drawing/2014/main" id="{CB615907-A33C-4E4C-BCF3-88BA563A593D}"/>
              </a:ext>
            </a:extLst>
          </p:cNvPr>
          <p:cNvSpPr>
            <a:spLocks noGrp="1"/>
          </p:cNvSpPr>
          <p:nvPr>
            <p:ph type="body" sz="quarter" idx="13" hasCustomPrompt="1"/>
          </p:nvPr>
        </p:nvSpPr>
        <p:spPr>
          <a:xfrm>
            <a:off x="673295" y="675576"/>
            <a:ext cx="8612106" cy="579824"/>
          </a:xfrm>
        </p:spPr>
        <p:txBody>
          <a:bodyPr>
            <a:noAutofit/>
          </a:bodyPr>
          <a:lstStyle>
            <a:lvl1pPr marL="0" indent="0" algn="l">
              <a:buNone/>
              <a:defRPr sz="3200" spc="50" baseline="0">
                <a:solidFill>
                  <a:srgbClr val="277195"/>
                </a:solidFill>
                <a:latin typeface="Proxima Soft" panose="02000506030000020004" pitchFamily="2" charset="0"/>
              </a:defRPr>
            </a:lvl1pPr>
            <a:lvl2pPr>
              <a:defRPr>
                <a:solidFill>
                  <a:srgbClr val="E8007F"/>
                </a:solidFill>
                <a:latin typeface="Proxima Soft" panose="02000506030000020004" pitchFamily="2" charset="0"/>
              </a:defRPr>
            </a:lvl2pPr>
            <a:lvl3pPr>
              <a:defRPr>
                <a:solidFill>
                  <a:srgbClr val="E8007F"/>
                </a:solidFill>
                <a:latin typeface="Proxima Soft" panose="02000506030000020004" pitchFamily="2" charset="0"/>
              </a:defRPr>
            </a:lvl3pPr>
            <a:lvl4pPr>
              <a:defRPr>
                <a:solidFill>
                  <a:srgbClr val="E8007F"/>
                </a:solidFill>
                <a:latin typeface="Proxima Soft" panose="02000506030000020004" pitchFamily="2" charset="0"/>
              </a:defRPr>
            </a:lvl4pPr>
            <a:lvl5pPr>
              <a:defRPr>
                <a:solidFill>
                  <a:srgbClr val="E8007F"/>
                </a:solidFill>
                <a:latin typeface="Proxima Soft" panose="02000506030000020004" pitchFamily="2" charset="0"/>
              </a:defRPr>
            </a:lvl5pPr>
          </a:lstStyle>
          <a:p>
            <a:pPr lvl="0"/>
            <a:r>
              <a:rPr lang="en-GB" dirty="0"/>
              <a:t>THE PRESENTERS</a:t>
            </a:r>
          </a:p>
        </p:txBody>
      </p:sp>
      <p:sp>
        <p:nvSpPr>
          <p:cNvPr id="21" name="Picture Placeholder 14">
            <a:extLst>
              <a:ext uri="{FF2B5EF4-FFF2-40B4-BE49-F238E27FC236}">
                <a16:creationId xmlns:a16="http://schemas.microsoft.com/office/drawing/2014/main" id="{FA12C881-A89A-FF47-A29E-A5502A4DEC9D}"/>
              </a:ext>
            </a:extLst>
          </p:cNvPr>
          <p:cNvSpPr>
            <a:spLocks noGrp="1"/>
          </p:cNvSpPr>
          <p:nvPr>
            <p:ph type="pic" sz="quarter" idx="14"/>
          </p:nvPr>
        </p:nvSpPr>
        <p:spPr>
          <a:xfrm>
            <a:off x="1988561" y="1890960"/>
            <a:ext cx="3080047" cy="3076080"/>
          </a:xfrm>
          <a:prstGeom prst="ellipse">
            <a:avLst/>
          </a:prstGeom>
          <a:ln w="57150">
            <a:noFill/>
          </a:ln>
        </p:spPr>
        <p:txBody>
          <a:bodyPr/>
          <a:lstStyle/>
          <a:p>
            <a:endParaRPr lang="en-US" dirty="0"/>
          </a:p>
        </p:txBody>
      </p:sp>
      <p:sp>
        <p:nvSpPr>
          <p:cNvPr id="22" name="Text Placeholder 16">
            <a:extLst>
              <a:ext uri="{FF2B5EF4-FFF2-40B4-BE49-F238E27FC236}">
                <a16:creationId xmlns:a16="http://schemas.microsoft.com/office/drawing/2014/main" id="{5EA86D03-3D8F-8D4E-8F48-255EDC110B18}"/>
              </a:ext>
            </a:extLst>
          </p:cNvPr>
          <p:cNvSpPr>
            <a:spLocks noGrp="1"/>
          </p:cNvSpPr>
          <p:nvPr>
            <p:ph type="body" sz="quarter" idx="15"/>
          </p:nvPr>
        </p:nvSpPr>
        <p:spPr>
          <a:xfrm>
            <a:off x="1148739" y="5129787"/>
            <a:ext cx="4759691" cy="644525"/>
          </a:xfrm>
        </p:spPr>
        <p:txBody>
          <a:bodyPr>
            <a:normAutofit/>
          </a:bodyPr>
          <a:lstStyle>
            <a:lvl1pPr marL="0" indent="0" algn="ctr">
              <a:buFontTx/>
              <a:buNone/>
              <a:defRPr sz="2400" b="0" i="0">
                <a:latin typeface="Proxima Soft Medium" panose="02000506030000020004" pitchFamily="2" charset="0"/>
              </a:defRPr>
            </a:lvl1pPr>
            <a:lvl2pPr marL="457200" indent="0">
              <a:buFontTx/>
              <a:buNone/>
              <a:defRPr b="0" i="0">
                <a:latin typeface="Proxima Soft Medium" panose="02000506030000020004" pitchFamily="2" charset="0"/>
              </a:defRPr>
            </a:lvl2pPr>
            <a:lvl3pPr marL="914400" indent="0">
              <a:buFontTx/>
              <a:buNone/>
              <a:defRPr b="0" i="0">
                <a:latin typeface="Proxima Soft Medium" panose="02000506030000020004" pitchFamily="2" charset="0"/>
              </a:defRPr>
            </a:lvl3pPr>
            <a:lvl4pPr marL="1371600" indent="0">
              <a:buFontTx/>
              <a:buNone/>
              <a:defRPr b="0" i="0">
                <a:latin typeface="Proxima Soft Medium" panose="02000506030000020004" pitchFamily="2" charset="0"/>
              </a:defRPr>
            </a:lvl4pPr>
            <a:lvl5pPr marL="1828800" indent="0">
              <a:buFontTx/>
              <a:buNone/>
              <a:defRPr b="0" i="0">
                <a:latin typeface="Proxima Soft Medium" panose="02000506030000020004" pitchFamily="2" charset="0"/>
              </a:defRPr>
            </a:lvl5pPr>
          </a:lstStyle>
          <a:p>
            <a:pPr lvl="0"/>
            <a:r>
              <a:rPr lang="en-GB" dirty="0"/>
              <a:t>Click to edit Master text styles</a:t>
            </a:r>
          </a:p>
        </p:txBody>
      </p:sp>
      <p:sp>
        <p:nvSpPr>
          <p:cNvPr id="23" name="Text Placeholder 18">
            <a:extLst>
              <a:ext uri="{FF2B5EF4-FFF2-40B4-BE49-F238E27FC236}">
                <a16:creationId xmlns:a16="http://schemas.microsoft.com/office/drawing/2014/main" id="{299B36F9-F4C4-E241-99D7-24CFAEAF319D}"/>
              </a:ext>
            </a:extLst>
          </p:cNvPr>
          <p:cNvSpPr>
            <a:spLocks noGrp="1"/>
          </p:cNvSpPr>
          <p:nvPr>
            <p:ph type="body" sz="quarter" idx="16"/>
          </p:nvPr>
        </p:nvSpPr>
        <p:spPr>
          <a:xfrm>
            <a:off x="1101847" y="5602600"/>
            <a:ext cx="4853475" cy="838112"/>
          </a:xfrm>
        </p:spPr>
        <p:txBody>
          <a:bodyPr>
            <a:normAutofit/>
          </a:bodyPr>
          <a:lstStyle>
            <a:lvl1pPr marL="0" indent="0" algn="ctr">
              <a:buFontTx/>
              <a:buNone/>
              <a:defRPr sz="1800" b="0" i="0">
                <a:latin typeface="Proxima Soft" panose="02000506030000020004" pitchFamily="2" charset="0"/>
              </a:defRPr>
            </a:lvl1pPr>
          </a:lstStyle>
          <a:p>
            <a:pPr lvl="0"/>
            <a:r>
              <a:rPr lang="en-GB" dirty="0"/>
              <a:t>Click to edit Master text styles</a:t>
            </a:r>
          </a:p>
        </p:txBody>
      </p:sp>
      <p:cxnSp>
        <p:nvCxnSpPr>
          <p:cNvPr id="24" name="Straight Connector 23">
            <a:extLst>
              <a:ext uri="{FF2B5EF4-FFF2-40B4-BE49-F238E27FC236}">
                <a16:creationId xmlns:a16="http://schemas.microsoft.com/office/drawing/2014/main" id="{037FB9B8-C235-1841-B4F7-7BBF9DC52FF4}"/>
              </a:ext>
            </a:extLst>
          </p:cNvPr>
          <p:cNvCxnSpPr>
            <a:cxnSpLocks/>
          </p:cNvCxnSpPr>
          <p:nvPr userDrawn="1"/>
        </p:nvCxnSpPr>
        <p:spPr>
          <a:xfrm>
            <a:off x="673295" y="1406769"/>
            <a:ext cx="1929228" cy="0"/>
          </a:xfrm>
          <a:prstGeom prst="line">
            <a:avLst/>
          </a:prstGeom>
          <a:ln w="38100">
            <a:solidFill>
              <a:srgbClr val="D30D7E"/>
            </a:solidFill>
          </a:ln>
        </p:spPr>
        <p:style>
          <a:lnRef idx="1">
            <a:schemeClr val="accent1"/>
          </a:lnRef>
          <a:fillRef idx="0">
            <a:schemeClr val="accent1"/>
          </a:fillRef>
          <a:effectRef idx="0">
            <a:schemeClr val="accent1"/>
          </a:effectRef>
          <a:fontRef idx="minor">
            <a:schemeClr val="tx1"/>
          </a:fontRef>
        </p:style>
      </p:cxnSp>
      <p:sp>
        <p:nvSpPr>
          <p:cNvPr id="25" name="Picture Placeholder 14">
            <a:extLst>
              <a:ext uri="{FF2B5EF4-FFF2-40B4-BE49-F238E27FC236}">
                <a16:creationId xmlns:a16="http://schemas.microsoft.com/office/drawing/2014/main" id="{BECFE74E-9FA9-E948-A8FB-55EC3DDE397F}"/>
              </a:ext>
            </a:extLst>
          </p:cNvPr>
          <p:cNvSpPr>
            <a:spLocks noGrp="1"/>
          </p:cNvSpPr>
          <p:nvPr>
            <p:ph type="pic" sz="quarter" idx="17"/>
          </p:nvPr>
        </p:nvSpPr>
        <p:spPr>
          <a:xfrm>
            <a:off x="7134992" y="1890960"/>
            <a:ext cx="3080047" cy="3076080"/>
          </a:xfrm>
          <a:prstGeom prst="ellipse">
            <a:avLst/>
          </a:prstGeom>
          <a:ln w="57150">
            <a:noFill/>
          </a:ln>
        </p:spPr>
        <p:txBody>
          <a:bodyPr/>
          <a:lstStyle/>
          <a:p>
            <a:endParaRPr lang="en-US" dirty="0"/>
          </a:p>
        </p:txBody>
      </p:sp>
      <p:sp>
        <p:nvSpPr>
          <p:cNvPr id="26" name="Text Placeholder 16">
            <a:extLst>
              <a:ext uri="{FF2B5EF4-FFF2-40B4-BE49-F238E27FC236}">
                <a16:creationId xmlns:a16="http://schemas.microsoft.com/office/drawing/2014/main" id="{482B0B6B-6930-5841-8F6D-36D936C22547}"/>
              </a:ext>
            </a:extLst>
          </p:cNvPr>
          <p:cNvSpPr>
            <a:spLocks noGrp="1"/>
          </p:cNvSpPr>
          <p:nvPr>
            <p:ph type="body" sz="quarter" idx="18"/>
          </p:nvPr>
        </p:nvSpPr>
        <p:spPr>
          <a:xfrm>
            <a:off x="6295170" y="5129787"/>
            <a:ext cx="4759691" cy="644525"/>
          </a:xfrm>
        </p:spPr>
        <p:txBody>
          <a:bodyPr>
            <a:normAutofit/>
          </a:bodyPr>
          <a:lstStyle>
            <a:lvl1pPr marL="0" indent="0" algn="ctr">
              <a:buFontTx/>
              <a:buNone/>
              <a:defRPr sz="2400" b="0" i="0">
                <a:latin typeface="Proxima Soft Medium" panose="02000506030000020004" pitchFamily="2" charset="0"/>
              </a:defRPr>
            </a:lvl1pPr>
            <a:lvl2pPr marL="457200" indent="0">
              <a:buFontTx/>
              <a:buNone/>
              <a:defRPr b="0" i="0">
                <a:latin typeface="Proxima Soft Medium" panose="02000506030000020004" pitchFamily="2" charset="0"/>
              </a:defRPr>
            </a:lvl2pPr>
            <a:lvl3pPr marL="914400" indent="0">
              <a:buFontTx/>
              <a:buNone/>
              <a:defRPr b="0" i="0">
                <a:latin typeface="Proxima Soft Medium" panose="02000506030000020004" pitchFamily="2" charset="0"/>
              </a:defRPr>
            </a:lvl3pPr>
            <a:lvl4pPr marL="1371600" indent="0">
              <a:buFontTx/>
              <a:buNone/>
              <a:defRPr b="0" i="0">
                <a:latin typeface="Proxima Soft Medium" panose="02000506030000020004" pitchFamily="2" charset="0"/>
              </a:defRPr>
            </a:lvl4pPr>
            <a:lvl5pPr marL="1828800" indent="0">
              <a:buFontTx/>
              <a:buNone/>
              <a:defRPr b="0" i="0">
                <a:latin typeface="Proxima Soft Medium" panose="02000506030000020004" pitchFamily="2" charset="0"/>
              </a:defRPr>
            </a:lvl5pPr>
          </a:lstStyle>
          <a:p>
            <a:pPr lvl="0"/>
            <a:r>
              <a:rPr lang="en-GB" dirty="0"/>
              <a:t>Click to edit Master text styles</a:t>
            </a:r>
          </a:p>
        </p:txBody>
      </p:sp>
      <p:sp>
        <p:nvSpPr>
          <p:cNvPr id="27" name="Text Placeholder 18">
            <a:extLst>
              <a:ext uri="{FF2B5EF4-FFF2-40B4-BE49-F238E27FC236}">
                <a16:creationId xmlns:a16="http://schemas.microsoft.com/office/drawing/2014/main" id="{2E719A06-80B3-1543-A131-E2A1B85BF8CF}"/>
              </a:ext>
            </a:extLst>
          </p:cNvPr>
          <p:cNvSpPr>
            <a:spLocks noGrp="1"/>
          </p:cNvSpPr>
          <p:nvPr>
            <p:ph type="body" sz="quarter" idx="19"/>
          </p:nvPr>
        </p:nvSpPr>
        <p:spPr>
          <a:xfrm>
            <a:off x="6248278" y="5602600"/>
            <a:ext cx="4853475" cy="838112"/>
          </a:xfrm>
        </p:spPr>
        <p:txBody>
          <a:bodyPr>
            <a:normAutofit/>
          </a:bodyPr>
          <a:lstStyle>
            <a:lvl1pPr marL="0" indent="0" algn="ctr">
              <a:buFontTx/>
              <a:buNone/>
              <a:defRPr sz="1800" b="0" i="0">
                <a:latin typeface="Proxima Soft" panose="02000506030000020004" pitchFamily="2" charset="0"/>
              </a:defRPr>
            </a:lvl1pPr>
          </a:lstStyle>
          <a:p>
            <a:pPr lvl="0"/>
            <a:r>
              <a:rPr lang="en-GB" dirty="0"/>
              <a:t>Click to edit Master text styles</a:t>
            </a:r>
          </a:p>
        </p:txBody>
      </p:sp>
    </p:spTree>
    <p:extLst>
      <p:ext uri="{BB962C8B-B14F-4D97-AF65-F5344CB8AC3E}">
        <p14:creationId xmlns:p14="http://schemas.microsoft.com/office/powerpoint/2010/main" val="503649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1DCA330-8613-9342-9052-51463E9236A5}"/>
              </a:ext>
            </a:extLst>
          </p:cNvPr>
          <p:cNvSpPr/>
          <p:nvPr userDrawn="1"/>
        </p:nvSpPr>
        <p:spPr>
          <a:xfrm>
            <a:off x="3488625" y="1921693"/>
            <a:ext cx="7810597" cy="6561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BB50A42D-E69A-1545-8180-4604FEF2D8E0}"/>
              </a:ext>
            </a:extLst>
          </p:cNvPr>
          <p:cNvSpPr>
            <a:spLocks noGrp="1"/>
          </p:cNvSpPr>
          <p:nvPr>
            <p:ph type="sldNum" sz="quarter" idx="12"/>
          </p:nvPr>
        </p:nvSpPr>
        <p:spPr>
          <a:xfrm>
            <a:off x="9208477" y="6356350"/>
            <a:ext cx="2743200" cy="365125"/>
          </a:xfrm>
        </p:spPr>
        <p:txBody>
          <a:bodyPr/>
          <a:lstStyle>
            <a:lvl1pPr>
              <a:defRPr sz="1400" b="0" i="0">
                <a:latin typeface="Proxima Soft" panose="02000506030000020004" pitchFamily="2" charset="0"/>
              </a:defRPr>
            </a:lvl1pPr>
          </a:lstStyle>
          <a:p>
            <a:fld id="{BF51A886-9C2C-674E-BF8D-8B52EA010C90}" type="slidenum">
              <a:rPr lang="en-US" smtClean="0"/>
              <a:pPr/>
              <a:t>‹#›</a:t>
            </a:fld>
            <a:endParaRPr lang="en-US" dirty="0"/>
          </a:p>
        </p:txBody>
      </p:sp>
      <p:sp>
        <p:nvSpPr>
          <p:cNvPr id="12" name="Text Placeholder 10">
            <a:extLst>
              <a:ext uri="{FF2B5EF4-FFF2-40B4-BE49-F238E27FC236}">
                <a16:creationId xmlns:a16="http://schemas.microsoft.com/office/drawing/2014/main" id="{6CF089CC-EC43-E24C-8C9C-4D90A2135147}"/>
              </a:ext>
            </a:extLst>
          </p:cNvPr>
          <p:cNvSpPr>
            <a:spLocks noGrp="1"/>
          </p:cNvSpPr>
          <p:nvPr>
            <p:ph type="body" sz="quarter" idx="13" hasCustomPrompt="1"/>
          </p:nvPr>
        </p:nvSpPr>
        <p:spPr>
          <a:xfrm>
            <a:off x="673295" y="675576"/>
            <a:ext cx="8612106" cy="579824"/>
          </a:xfrm>
        </p:spPr>
        <p:txBody>
          <a:bodyPr>
            <a:noAutofit/>
          </a:bodyPr>
          <a:lstStyle>
            <a:lvl1pPr marL="0" indent="0" algn="l">
              <a:buNone/>
              <a:defRPr sz="3200" spc="50" baseline="0">
                <a:solidFill>
                  <a:srgbClr val="277195"/>
                </a:solidFill>
                <a:latin typeface="Proxima Soft" panose="02000506030000020004" pitchFamily="2" charset="0"/>
              </a:defRPr>
            </a:lvl1pPr>
            <a:lvl2pPr>
              <a:defRPr>
                <a:solidFill>
                  <a:srgbClr val="E8007F"/>
                </a:solidFill>
                <a:latin typeface="Proxima Soft" panose="02000506030000020004" pitchFamily="2" charset="0"/>
              </a:defRPr>
            </a:lvl2pPr>
            <a:lvl3pPr>
              <a:defRPr>
                <a:solidFill>
                  <a:srgbClr val="E8007F"/>
                </a:solidFill>
                <a:latin typeface="Proxima Soft" panose="02000506030000020004" pitchFamily="2" charset="0"/>
              </a:defRPr>
            </a:lvl3pPr>
            <a:lvl4pPr>
              <a:defRPr>
                <a:solidFill>
                  <a:srgbClr val="E8007F"/>
                </a:solidFill>
                <a:latin typeface="Proxima Soft" panose="02000506030000020004" pitchFamily="2" charset="0"/>
              </a:defRPr>
            </a:lvl4pPr>
            <a:lvl5pPr>
              <a:defRPr>
                <a:solidFill>
                  <a:srgbClr val="E8007F"/>
                </a:solidFill>
                <a:latin typeface="Proxima Soft" panose="02000506030000020004" pitchFamily="2" charset="0"/>
              </a:defRPr>
            </a:lvl5pPr>
          </a:lstStyle>
          <a:p>
            <a:pPr lvl="0"/>
            <a:r>
              <a:rPr lang="en-GB" dirty="0"/>
              <a:t>AGENDA</a:t>
            </a:r>
          </a:p>
        </p:txBody>
      </p:sp>
      <p:cxnSp>
        <p:nvCxnSpPr>
          <p:cNvPr id="13" name="Straight Connector 12">
            <a:extLst>
              <a:ext uri="{FF2B5EF4-FFF2-40B4-BE49-F238E27FC236}">
                <a16:creationId xmlns:a16="http://schemas.microsoft.com/office/drawing/2014/main" id="{8DF63C30-0F7F-9248-94E1-47F9B51D3005}"/>
              </a:ext>
            </a:extLst>
          </p:cNvPr>
          <p:cNvCxnSpPr>
            <a:cxnSpLocks/>
          </p:cNvCxnSpPr>
          <p:nvPr userDrawn="1"/>
        </p:nvCxnSpPr>
        <p:spPr>
          <a:xfrm>
            <a:off x="673295" y="1406769"/>
            <a:ext cx="1929228" cy="0"/>
          </a:xfrm>
          <a:prstGeom prst="line">
            <a:avLst/>
          </a:prstGeom>
          <a:ln w="38100">
            <a:solidFill>
              <a:srgbClr val="D30D7E"/>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EF88C0B-D645-8242-AB81-61AABBAD8380}"/>
              </a:ext>
            </a:extLst>
          </p:cNvPr>
          <p:cNvSpPr/>
          <p:nvPr userDrawn="1"/>
        </p:nvSpPr>
        <p:spPr>
          <a:xfrm>
            <a:off x="3135406" y="1921693"/>
            <a:ext cx="656196" cy="656196"/>
          </a:xfrm>
          <a:prstGeom prst="ellipse">
            <a:avLst/>
          </a:prstGeom>
          <a:solidFill>
            <a:srgbClr val="9BB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F0607D0-0F66-4742-96AA-B7D108F02F17}"/>
              </a:ext>
            </a:extLst>
          </p:cNvPr>
          <p:cNvSpPr txBox="1"/>
          <p:nvPr userDrawn="1"/>
        </p:nvSpPr>
        <p:spPr>
          <a:xfrm>
            <a:off x="3133288" y="1941186"/>
            <a:ext cx="639559" cy="584775"/>
          </a:xfrm>
          <a:prstGeom prst="rect">
            <a:avLst/>
          </a:prstGeom>
          <a:noFill/>
        </p:spPr>
        <p:txBody>
          <a:bodyPr wrap="square" rtlCol="0" anchor="ctr">
            <a:spAutoFit/>
          </a:bodyPr>
          <a:lstStyle/>
          <a:p>
            <a:pPr algn="ctr"/>
            <a:r>
              <a:rPr lang="en-US" sz="3200" b="1" i="0" dirty="0">
                <a:solidFill>
                  <a:schemeClr val="bg1"/>
                </a:solidFill>
                <a:latin typeface="Proxima Soft Semibold" panose="02000506030000020004" pitchFamily="2" charset="0"/>
              </a:rPr>
              <a:t>1</a:t>
            </a:r>
          </a:p>
        </p:txBody>
      </p:sp>
      <p:sp>
        <p:nvSpPr>
          <p:cNvPr id="26" name="Text Placeholder 25">
            <a:extLst>
              <a:ext uri="{FF2B5EF4-FFF2-40B4-BE49-F238E27FC236}">
                <a16:creationId xmlns:a16="http://schemas.microsoft.com/office/drawing/2014/main" id="{1B07563C-92BF-744B-B300-150BC5EADC71}"/>
              </a:ext>
            </a:extLst>
          </p:cNvPr>
          <p:cNvSpPr>
            <a:spLocks noGrp="1"/>
          </p:cNvSpPr>
          <p:nvPr>
            <p:ph type="body" sz="quarter" idx="14"/>
          </p:nvPr>
        </p:nvSpPr>
        <p:spPr>
          <a:xfrm>
            <a:off x="3949458" y="1952414"/>
            <a:ext cx="7199312" cy="625475"/>
          </a:xfrm>
        </p:spPr>
        <p:txBody>
          <a:bodyPr anchor="ctr">
            <a:noAutofit/>
          </a:bodyPr>
          <a:lstStyle>
            <a:lvl1pPr marL="0" indent="0">
              <a:buFontTx/>
              <a:buNone/>
              <a:defRPr sz="1800" b="0" i="0">
                <a:solidFill>
                  <a:schemeClr val="tx1"/>
                </a:solidFill>
                <a:latin typeface="Proxima Soft" panose="02000506030000020004" pitchFamily="2" charset="0"/>
              </a:defRPr>
            </a:lvl1pPr>
            <a:lvl2pPr marL="457200" indent="0">
              <a:buFontTx/>
              <a:buNone/>
              <a:defRPr sz="1800" b="0" i="0">
                <a:solidFill>
                  <a:schemeClr val="tx1"/>
                </a:solidFill>
                <a:latin typeface="Proxima Soft" panose="02000506030000020004" pitchFamily="2" charset="0"/>
              </a:defRPr>
            </a:lvl2pPr>
            <a:lvl3pPr marL="914400" indent="0">
              <a:buFontTx/>
              <a:buNone/>
              <a:defRPr sz="1800" b="0" i="0">
                <a:solidFill>
                  <a:schemeClr val="tx1"/>
                </a:solidFill>
                <a:latin typeface="Proxima Soft" panose="02000506030000020004" pitchFamily="2" charset="0"/>
              </a:defRPr>
            </a:lvl3pPr>
            <a:lvl4pPr marL="1371600" indent="0">
              <a:buFontTx/>
              <a:buNone/>
              <a:defRPr sz="1800" b="0" i="0">
                <a:solidFill>
                  <a:schemeClr val="tx1"/>
                </a:solidFill>
                <a:latin typeface="Proxima Soft" panose="02000506030000020004" pitchFamily="2" charset="0"/>
              </a:defRPr>
            </a:lvl4pPr>
            <a:lvl5pPr marL="1828800" indent="0">
              <a:buFontTx/>
              <a:buNone/>
              <a:defRPr sz="1800" b="0" i="0">
                <a:solidFill>
                  <a:schemeClr val="tx1"/>
                </a:solidFill>
                <a:latin typeface="Proxima Soft" panose="02000506030000020004" pitchFamily="2" charset="0"/>
              </a:defRPr>
            </a:lvl5pPr>
          </a:lstStyle>
          <a:p>
            <a:pPr lvl="0"/>
            <a:r>
              <a:rPr lang="en-GB" dirty="0"/>
              <a:t>Click to edit Master text styles</a:t>
            </a:r>
          </a:p>
        </p:txBody>
      </p:sp>
      <p:sp>
        <p:nvSpPr>
          <p:cNvPr id="28" name="Rectangle 27">
            <a:extLst>
              <a:ext uri="{FF2B5EF4-FFF2-40B4-BE49-F238E27FC236}">
                <a16:creationId xmlns:a16="http://schemas.microsoft.com/office/drawing/2014/main" id="{ADF14F87-B731-4C48-B169-27839B542CF1}"/>
              </a:ext>
            </a:extLst>
          </p:cNvPr>
          <p:cNvSpPr/>
          <p:nvPr userDrawn="1"/>
        </p:nvSpPr>
        <p:spPr>
          <a:xfrm>
            <a:off x="3488625" y="2691714"/>
            <a:ext cx="7810597" cy="6561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A7AF27A-A731-8A4A-A75B-DF1D830B4F11}"/>
              </a:ext>
            </a:extLst>
          </p:cNvPr>
          <p:cNvSpPr/>
          <p:nvPr userDrawn="1"/>
        </p:nvSpPr>
        <p:spPr>
          <a:xfrm>
            <a:off x="3135406" y="2691714"/>
            <a:ext cx="656196" cy="656196"/>
          </a:xfrm>
          <a:prstGeom prst="ellipse">
            <a:avLst/>
          </a:prstGeom>
          <a:solidFill>
            <a:srgbClr val="9BB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6891F0D-60D6-164C-A29D-8676F63C8B18}"/>
              </a:ext>
            </a:extLst>
          </p:cNvPr>
          <p:cNvSpPr txBox="1"/>
          <p:nvPr userDrawn="1"/>
        </p:nvSpPr>
        <p:spPr>
          <a:xfrm>
            <a:off x="3152041" y="2707756"/>
            <a:ext cx="639559" cy="584775"/>
          </a:xfrm>
          <a:prstGeom prst="rect">
            <a:avLst/>
          </a:prstGeom>
          <a:noFill/>
        </p:spPr>
        <p:txBody>
          <a:bodyPr wrap="square" rtlCol="0" anchor="ctr">
            <a:spAutoFit/>
          </a:bodyPr>
          <a:lstStyle/>
          <a:p>
            <a:pPr algn="ctr"/>
            <a:r>
              <a:rPr lang="en-US" sz="3200" b="1" i="0" dirty="0">
                <a:solidFill>
                  <a:schemeClr val="bg1"/>
                </a:solidFill>
                <a:latin typeface="Proxima Soft Semibold" panose="02000506030000020004" pitchFamily="2" charset="0"/>
              </a:rPr>
              <a:t>2</a:t>
            </a:r>
          </a:p>
        </p:txBody>
      </p:sp>
      <p:sp>
        <p:nvSpPr>
          <p:cNvPr id="31" name="Text Placeholder 25">
            <a:extLst>
              <a:ext uri="{FF2B5EF4-FFF2-40B4-BE49-F238E27FC236}">
                <a16:creationId xmlns:a16="http://schemas.microsoft.com/office/drawing/2014/main" id="{CCD509C5-301D-1245-A67B-D17BF8BE0792}"/>
              </a:ext>
            </a:extLst>
          </p:cNvPr>
          <p:cNvSpPr>
            <a:spLocks noGrp="1"/>
          </p:cNvSpPr>
          <p:nvPr>
            <p:ph type="body" sz="quarter" idx="15"/>
          </p:nvPr>
        </p:nvSpPr>
        <p:spPr>
          <a:xfrm>
            <a:off x="3949458" y="2722435"/>
            <a:ext cx="7199312" cy="625475"/>
          </a:xfrm>
        </p:spPr>
        <p:txBody>
          <a:bodyPr anchor="ctr">
            <a:noAutofit/>
          </a:bodyPr>
          <a:lstStyle>
            <a:lvl1pPr marL="0" indent="0">
              <a:buFontTx/>
              <a:buNone/>
              <a:defRPr sz="1800" b="0" i="0">
                <a:solidFill>
                  <a:schemeClr val="tx1"/>
                </a:solidFill>
                <a:latin typeface="Proxima Soft" panose="02000506030000020004" pitchFamily="2" charset="0"/>
              </a:defRPr>
            </a:lvl1pPr>
            <a:lvl2pPr marL="457200" indent="0">
              <a:buFontTx/>
              <a:buNone/>
              <a:defRPr sz="1800" b="0" i="0">
                <a:solidFill>
                  <a:schemeClr val="tx1"/>
                </a:solidFill>
                <a:latin typeface="Proxima Soft" panose="02000506030000020004" pitchFamily="2" charset="0"/>
              </a:defRPr>
            </a:lvl2pPr>
            <a:lvl3pPr marL="914400" indent="0">
              <a:buFontTx/>
              <a:buNone/>
              <a:defRPr sz="1800" b="0" i="0">
                <a:solidFill>
                  <a:schemeClr val="tx1"/>
                </a:solidFill>
                <a:latin typeface="Proxima Soft" panose="02000506030000020004" pitchFamily="2" charset="0"/>
              </a:defRPr>
            </a:lvl3pPr>
            <a:lvl4pPr marL="1371600" indent="0">
              <a:buFontTx/>
              <a:buNone/>
              <a:defRPr sz="1800" b="0" i="0">
                <a:solidFill>
                  <a:schemeClr val="tx1"/>
                </a:solidFill>
                <a:latin typeface="Proxima Soft" panose="02000506030000020004" pitchFamily="2" charset="0"/>
              </a:defRPr>
            </a:lvl4pPr>
            <a:lvl5pPr marL="1828800" indent="0">
              <a:buFontTx/>
              <a:buNone/>
              <a:defRPr sz="1800" b="0" i="0">
                <a:solidFill>
                  <a:schemeClr val="tx1"/>
                </a:solidFill>
                <a:latin typeface="Proxima Soft" panose="02000506030000020004" pitchFamily="2" charset="0"/>
              </a:defRPr>
            </a:lvl5pPr>
          </a:lstStyle>
          <a:p>
            <a:pPr lvl="0"/>
            <a:r>
              <a:rPr lang="en-GB" dirty="0"/>
              <a:t>Click to edit Master text styles</a:t>
            </a:r>
          </a:p>
        </p:txBody>
      </p:sp>
      <p:sp>
        <p:nvSpPr>
          <p:cNvPr id="32" name="Rectangle 31">
            <a:extLst>
              <a:ext uri="{FF2B5EF4-FFF2-40B4-BE49-F238E27FC236}">
                <a16:creationId xmlns:a16="http://schemas.microsoft.com/office/drawing/2014/main" id="{FAA84B14-251B-E84F-A21A-C039D1D2AD0A}"/>
              </a:ext>
            </a:extLst>
          </p:cNvPr>
          <p:cNvSpPr/>
          <p:nvPr userDrawn="1"/>
        </p:nvSpPr>
        <p:spPr>
          <a:xfrm>
            <a:off x="3488625" y="3461735"/>
            <a:ext cx="7810597" cy="6561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BB335AB-A5C6-DE42-B83C-C11F156EC2DE}"/>
              </a:ext>
            </a:extLst>
          </p:cNvPr>
          <p:cNvSpPr/>
          <p:nvPr userDrawn="1"/>
        </p:nvSpPr>
        <p:spPr>
          <a:xfrm>
            <a:off x="3135406" y="3461735"/>
            <a:ext cx="656196" cy="656196"/>
          </a:xfrm>
          <a:prstGeom prst="ellipse">
            <a:avLst/>
          </a:prstGeom>
          <a:solidFill>
            <a:srgbClr val="9BB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808624F2-7E4F-3B47-B14D-C179B3B0C541}"/>
              </a:ext>
            </a:extLst>
          </p:cNvPr>
          <p:cNvSpPr txBox="1"/>
          <p:nvPr userDrawn="1"/>
        </p:nvSpPr>
        <p:spPr>
          <a:xfrm>
            <a:off x="3152043" y="3471600"/>
            <a:ext cx="639559" cy="584775"/>
          </a:xfrm>
          <a:prstGeom prst="rect">
            <a:avLst/>
          </a:prstGeom>
          <a:noFill/>
        </p:spPr>
        <p:txBody>
          <a:bodyPr wrap="square" rtlCol="0" anchor="ctr">
            <a:spAutoFit/>
          </a:bodyPr>
          <a:lstStyle/>
          <a:p>
            <a:pPr algn="ctr"/>
            <a:r>
              <a:rPr lang="en-US" sz="3200" b="1" i="0" dirty="0">
                <a:solidFill>
                  <a:schemeClr val="bg1"/>
                </a:solidFill>
                <a:latin typeface="Proxima Soft Semibold" panose="02000506030000020004" pitchFamily="2" charset="0"/>
              </a:rPr>
              <a:t>3</a:t>
            </a:r>
          </a:p>
        </p:txBody>
      </p:sp>
      <p:sp>
        <p:nvSpPr>
          <p:cNvPr id="35" name="Text Placeholder 25">
            <a:extLst>
              <a:ext uri="{FF2B5EF4-FFF2-40B4-BE49-F238E27FC236}">
                <a16:creationId xmlns:a16="http://schemas.microsoft.com/office/drawing/2014/main" id="{2683AC9F-EEDF-8744-834B-C94F34605BBC}"/>
              </a:ext>
            </a:extLst>
          </p:cNvPr>
          <p:cNvSpPr>
            <a:spLocks noGrp="1"/>
          </p:cNvSpPr>
          <p:nvPr>
            <p:ph type="body" sz="quarter" idx="16"/>
          </p:nvPr>
        </p:nvSpPr>
        <p:spPr>
          <a:xfrm>
            <a:off x="3949458" y="3492456"/>
            <a:ext cx="7199312" cy="625475"/>
          </a:xfrm>
        </p:spPr>
        <p:txBody>
          <a:bodyPr anchor="ctr">
            <a:noAutofit/>
          </a:bodyPr>
          <a:lstStyle>
            <a:lvl1pPr marL="0" indent="0">
              <a:buFontTx/>
              <a:buNone/>
              <a:defRPr sz="1800" b="0" i="0">
                <a:solidFill>
                  <a:schemeClr val="tx1"/>
                </a:solidFill>
                <a:latin typeface="Proxima Soft" panose="02000506030000020004" pitchFamily="2" charset="0"/>
              </a:defRPr>
            </a:lvl1pPr>
            <a:lvl2pPr marL="457200" indent="0">
              <a:buFontTx/>
              <a:buNone/>
              <a:defRPr sz="1800" b="0" i="0">
                <a:solidFill>
                  <a:schemeClr val="tx1"/>
                </a:solidFill>
                <a:latin typeface="Proxima Soft" panose="02000506030000020004" pitchFamily="2" charset="0"/>
              </a:defRPr>
            </a:lvl2pPr>
            <a:lvl3pPr marL="914400" indent="0">
              <a:buFontTx/>
              <a:buNone/>
              <a:defRPr sz="1800" b="0" i="0">
                <a:solidFill>
                  <a:schemeClr val="tx1"/>
                </a:solidFill>
                <a:latin typeface="Proxima Soft" panose="02000506030000020004" pitchFamily="2" charset="0"/>
              </a:defRPr>
            </a:lvl3pPr>
            <a:lvl4pPr marL="1371600" indent="0">
              <a:buFontTx/>
              <a:buNone/>
              <a:defRPr sz="1800" b="0" i="0">
                <a:solidFill>
                  <a:schemeClr val="tx1"/>
                </a:solidFill>
                <a:latin typeface="Proxima Soft" panose="02000506030000020004" pitchFamily="2" charset="0"/>
              </a:defRPr>
            </a:lvl4pPr>
            <a:lvl5pPr marL="1828800" indent="0">
              <a:buFontTx/>
              <a:buNone/>
              <a:defRPr sz="1800" b="0" i="0">
                <a:solidFill>
                  <a:schemeClr val="tx1"/>
                </a:solidFill>
                <a:latin typeface="Proxima Soft" panose="02000506030000020004" pitchFamily="2" charset="0"/>
              </a:defRPr>
            </a:lvl5pPr>
          </a:lstStyle>
          <a:p>
            <a:pPr lvl="0"/>
            <a:r>
              <a:rPr lang="en-GB" dirty="0"/>
              <a:t>Click to edit Master text styles</a:t>
            </a:r>
          </a:p>
        </p:txBody>
      </p:sp>
      <p:sp>
        <p:nvSpPr>
          <p:cNvPr id="36" name="Rectangle 35">
            <a:extLst>
              <a:ext uri="{FF2B5EF4-FFF2-40B4-BE49-F238E27FC236}">
                <a16:creationId xmlns:a16="http://schemas.microsoft.com/office/drawing/2014/main" id="{8C0134EE-CAB9-6F42-8E91-A1A7EE00861C}"/>
              </a:ext>
            </a:extLst>
          </p:cNvPr>
          <p:cNvSpPr/>
          <p:nvPr userDrawn="1"/>
        </p:nvSpPr>
        <p:spPr>
          <a:xfrm>
            <a:off x="3488625" y="4247798"/>
            <a:ext cx="7810597" cy="6561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F84FFC1-2E34-6F47-97DB-AB306FEA3229}"/>
              </a:ext>
            </a:extLst>
          </p:cNvPr>
          <p:cNvSpPr/>
          <p:nvPr userDrawn="1"/>
        </p:nvSpPr>
        <p:spPr>
          <a:xfrm>
            <a:off x="3135406" y="4247798"/>
            <a:ext cx="656196" cy="656196"/>
          </a:xfrm>
          <a:prstGeom prst="ellipse">
            <a:avLst/>
          </a:prstGeom>
          <a:solidFill>
            <a:srgbClr val="9BB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F3D15FB-6BDB-C544-8F10-CB1684E59B61}"/>
              </a:ext>
            </a:extLst>
          </p:cNvPr>
          <p:cNvSpPr txBox="1"/>
          <p:nvPr userDrawn="1"/>
        </p:nvSpPr>
        <p:spPr>
          <a:xfrm>
            <a:off x="3133289" y="4257663"/>
            <a:ext cx="639559" cy="584775"/>
          </a:xfrm>
          <a:prstGeom prst="rect">
            <a:avLst/>
          </a:prstGeom>
          <a:noFill/>
        </p:spPr>
        <p:txBody>
          <a:bodyPr wrap="square" rtlCol="0" anchor="ctr">
            <a:spAutoFit/>
          </a:bodyPr>
          <a:lstStyle/>
          <a:p>
            <a:pPr algn="ctr"/>
            <a:r>
              <a:rPr lang="en-US" sz="3200" b="1" i="0" dirty="0">
                <a:solidFill>
                  <a:schemeClr val="bg1"/>
                </a:solidFill>
                <a:latin typeface="Proxima Soft Semibold" panose="02000506030000020004" pitchFamily="2" charset="0"/>
              </a:rPr>
              <a:t>4</a:t>
            </a:r>
          </a:p>
        </p:txBody>
      </p:sp>
      <p:sp>
        <p:nvSpPr>
          <p:cNvPr id="39" name="Text Placeholder 25">
            <a:extLst>
              <a:ext uri="{FF2B5EF4-FFF2-40B4-BE49-F238E27FC236}">
                <a16:creationId xmlns:a16="http://schemas.microsoft.com/office/drawing/2014/main" id="{09FD3068-C2D1-B844-8700-F267D68701C9}"/>
              </a:ext>
            </a:extLst>
          </p:cNvPr>
          <p:cNvSpPr>
            <a:spLocks noGrp="1"/>
          </p:cNvSpPr>
          <p:nvPr>
            <p:ph type="body" sz="quarter" idx="17"/>
          </p:nvPr>
        </p:nvSpPr>
        <p:spPr>
          <a:xfrm>
            <a:off x="3949458" y="4278519"/>
            <a:ext cx="7199312" cy="625475"/>
          </a:xfrm>
        </p:spPr>
        <p:txBody>
          <a:bodyPr anchor="ctr">
            <a:noAutofit/>
          </a:bodyPr>
          <a:lstStyle>
            <a:lvl1pPr marL="0" indent="0">
              <a:buFontTx/>
              <a:buNone/>
              <a:defRPr sz="1800" b="0" i="0">
                <a:solidFill>
                  <a:schemeClr val="tx1"/>
                </a:solidFill>
                <a:latin typeface="Proxima Soft" panose="02000506030000020004" pitchFamily="2" charset="0"/>
              </a:defRPr>
            </a:lvl1pPr>
            <a:lvl2pPr marL="457200" indent="0">
              <a:buFontTx/>
              <a:buNone/>
              <a:defRPr sz="1800" b="0" i="0">
                <a:solidFill>
                  <a:schemeClr val="tx1"/>
                </a:solidFill>
                <a:latin typeface="Proxima Soft" panose="02000506030000020004" pitchFamily="2" charset="0"/>
              </a:defRPr>
            </a:lvl2pPr>
            <a:lvl3pPr marL="914400" indent="0">
              <a:buFontTx/>
              <a:buNone/>
              <a:defRPr sz="1800" b="0" i="0">
                <a:solidFill>
                  <a:schemeClr val="tx1"/>
                </a:solidFill>
                <a:latin typeface="Proxima Soft" panose="02000506030000020004" pitchFamily="2" charset="0"/>
              </a:defRPr>
            </a:lvl3pPr>
            <a:lvl4pPr marL="1371600" indent="0">
              <a:buFontTx/>
              <a:buNone/>
              <a:defRPr sz="1800" b="0" i="0">
                <a:solidFill>
                  <a:schemeClr val="tx1"/>
                </a:solidFill>
                <a:latin typeface="Proxima Soft" panose="02000506030000020004" pitchFamily="2" charset="0"/>
              </a:defRPr>
            </a:lvl4pPr>
            <a:lvl5pPr marL="1828800" indent="0">
              <a:buFontTx/>
              <a:buNone/>
              <a:defRPr sz="1800" b="0" i="0">
                <a:solidFill>
                  <a:schemeClr val="tx1"/>
                </a:solidFill>
                <a:latin typeface="Proxima Soft" panose="02000506030000020004" pitchFamily="2" charset="0"/>
              </a:defRPr>
            </a:lvl5pPr>
          </a:lstStyle>
          <a:p>
            <a:pPr lvl="0"/>
            <a:r>
              <a:rPr lang="en-GB" dirty="0"/>
              <a:t>Click to edit Master text styles</a:t>
            </a:r>
          </a:p>
        </p:txBody>
      </p:sp>
      <p:sp>
        <p:nvSpPr>
          <p:cNvPr id="40" name="Rectangle 39">
            <a:extLst>
              <a:ext uri="{FF2B5EF4-FFF2-40B4-BE49-F238E27FC236}">
                <a16:creationId xmlns:a16="http://schemas.microsoft.com/office/drawing/2014/main" id="{526E5CB1-3D66-EF45-A504-1D3597DF12D2}"/>
              </a:ext>
            </a:extLst>
          </p:cNvPr>
          <p:cNvSpPr/>
          <p:nvPr userDrawn="1"/>
        </p:nvSpPr>
        <p:spPr>
          <a:xfrm>
            <a:off x="3488625" y="5033861"/>
            <a:ext cx="7810597" cy="6561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0CD04D7-3B25-284C-9B0B-4878434EFC0A}"/>
              </a:ext>
            </a:extLst>
          </p:cNvPr>
          <p:cNvSpPr/>
          <p:nvPr userDrawn="1"/>
        </p:nvSpPr>
        <p:spPr>
          <a:xfrm>
            <a:off x="3135406" y="5033861"/>
            <a:ext cx="656196" cy="656196"/>
          </a:xfrm>
          <a:prstGeom prst="ellipse">
            <a:avLst/>
          </a:prstGeom>
          <a:solidFill>
            <a:srgbClr val="9BB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1FE0A3D-DABF-AF48-B957-A9135B4687D6}"/>
              </a:ext>
            </a:extLst>
          </p:cNvPr>
          <p:cNvSpPr txBox="1"/>
          <p:nvPr userDrawn="1"/>
        </p:nvSpPr>
        <p:spPr>
          <a:xfrm>
            <a:off x="3152042" y="5056514"/>
            <a:ext cx="639559" cy="584775"/>
          </a:xfrm>
          <a:prstGeom prst="rect">
            <a:avLst/>
          </a:prstGeom>
          <a:noFill/>
        </p:spPr>
        <p:txBody>
          <a:bodyPr wrap="square" rtlCol="0" anchor="ctr">
            <a:spAutoFit/>
          </a:bodyPr>
          <a:lstStyle/>
          <a:p>
            <a:pPr algn="ctr"/>
            <a:r>
              <a:rPr lang="en-US" sz="3200" b="1" i="0" dirty="0">
                <a:solidFill>
                  <a:schemeClr val="bg1"/>
                </a:solidFill>
                <a:latin typeface="Proxima Soft Semibold" panose="02000506030000020004" pitchFamily="2" charset="0"/>
              </a:rPr>
              <a:t>5</a:t>
            </a:r>
          </a:p>
        </p:txBody>
      </p:sp>
      <p:sp>
        <p:nvSpPr>
          <p:cNvPr id="43" name="Text Placeholder 25">
            <a:extLst>
              <a:ext uri="{FF2B5EF4-FFF2-40B4-BE49-F238E27FC236}">
                <a16:creationId xmlns:a16="http://schemas.microsoft.com/office/drawing/2014/main" id="{7F77D77E-1EB6-5840-83AB-8C322673DF62}"/>
              </a:ext>
            </a:extLst>
          </p:cNvPr>
          <p:cNvSpPr>
            <a:spLocks noGrp="1"/>
          </p:cNvSpPr>
          <p:nvPr>
            <p:ph type="body" sz="quarter" idx="18"/>
          </p:nvPr>
        </p:nvSpPr>
        <p:spPr>
          <a:xfrm>
            <a:off x="3949458" y="5064582"/>
            <a:ext cx="7199312" cy="625475"/>
          </a:xfrm>
        </p:spPr>
        <p:txBody>
          <a:bodyPr anchor="ctr">
            <a:noAutofit/>
          </a:bodyPr>
          <a:lstStyle>
            <a:lvl1pPr marL="0" indent="0">
              <a:buFontTx/>
              <a:buNone/>
              <a:defRPr sz="1800" b="0" i="0">
                <a:solidFill>
                  <a:schemeClr val="tx1"/>
                </a:solidFill>
                <a:latin typeface="Proxima Soft" panose="02000506030000020004" pitchFamily="2" charset="0"/>
              </a:defRPr>
            </a:lvl1pPr>
            <a:lvl2pPr marL="457200" indent="0">
              <a:buFontTx/>
              <a:buNone/>
              <a:defRPr sz="1800" b="0" i="0">
                <a:solidFill>
                  <a:schemeClr val="tx1"/>
                </a:solidFill>
                <a:latin typeface="Proxima Soft" panose="02000506030000020004" pitchFamily="2" charset="0"/>
              </a:defRPr>
            </a:lvl2pPr>
            <a:lvl3pPr marL="914400" indent="0">
              <a:buFontTx/>
              <a:buNone/>
              <a:defRPr sz="1800" b="0" i="0">
                <a:solidFill>
                  <a:schemeClr val="tx1"/>
                </a:solidFill>
                <a:latin typeface="Proxima Soft" panose="02000506030000020004" pitchFamily="2" charset="0"/>
              </a:defRPr>
            </a:lvl3pPr>
            <a:lvl4pPr marL="1371600" indent="0">
              <a:buFontTx/>
              <a:buNone/>
              <a:defRPr sz="1800" b="0" i="0">
                <a:solidFill>
                  <a:schemeClr val="tx1"/>
                </a:solidFill>
                <a:latin typeface="Proxima Soft" panose="02000506030000020004" pitchFamily="2" charset="0"/>
              </a:defRPr>
            </a:lvl4pPr>
            <a:lvl5pPr marL="1828800" indent="0">
              <a:buFontTx/>
              <a:buNone/>
              <a:defRPr sz="1800" b="0" i="0">
                <a:solidFill>
                  <a:schemeClr val="tx1"/>
                </a:solidFill>
                <a:latin typeface="Proxima Soft" panose="02000506030000020004" pitchFamily="2" charset="0"/>
              </a:defRPr>
            </a:lvl5pPr>
          </a:lstStyle>
          <a:p>
            <a:pPr lvl="0"/>
            <a:r>
              <a:rPr lang="en-GB" dirty="0"/>
              <a:t>Click to edit Master text styles</a:t>
            </a:r>
          </a:p>
        </p:txBody>
      </p:sp>
      <p:pic>
        <p:nvPicPr>
          <p:cNvPr id="44" name="Graphic 43">
            <a:extLst>
              <a:ext uri="{FF2B5EF4-FFF2-40B4-BE49-F238E27FC236}">
                <a16:creationId xmlns:a16="http://schemas.microsoft.com/office/drawing/2014/main" id="{8AB1B3D6-6B8F-2846-8B34-CCAF805FED7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9973" b="40451"/>
          <a:stretch/>
        </p:blipFill>
        <p:spPr>
          <a:xfrm>
            <a:off x="1" y="2610202"/>
            <a:ext cx="3838564" cy="4276761"/>
          </a:xfrm>
          <a:prstGeom prst="rect">
            <a:avLst/>
          </a:prstGeom>
        </p:spPr>
      </p:pic>
    </p:spTree>
    <p:extLst>
      <p:ext uri="{BB962C8B-B14F-4D97-AF65-F5344CB8AC3E}">
        <p14:creationId xmlns:p14="http://schemas.microsoft.com/office/powerpoint/2010/main" val="44740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eenshot Comput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7538319-EBB1-494E-85A0-CE7B45985C94}"/>
              </a:ext>
            </a:extLst>
          </p:cNvPr>
          <p:cNvSpPr>
            <a:spLocks noGrp="1"/>
          </p:cNvSpPr>
          <p:nvPr>
            <p:ph type="sldNum" sz="quarter" idx="12"/>
          </p:nvPr>
        </p:nvSpPr>
        <p:spPr>
          <a:xfrm>
            <a:off x="9208477" y="6356350"/>
            <a:ext cx="2743200" cy="365125"/>
          </a:xfrm>
        </p:spPr>
        <p:txBody>
          <a:bodyPr/>
          <a:lstStyle>
            <a:lvl1pPr>
              <a:defRPr sz="1400" b="0" i="0">
                <a:latin typeface="Proxima Soft" panose="02000506030000020004" pitchFamily="2" charset="0"/>
              </a:defRPr>
            </a:lvl1pPr>
          </a:lstStyle>
          <a:p>
            <a:fld id="{BF51A886-9C2C-674E-BF8D-8B52EA010C90}" type="slidenum">
              <a:rPr lang="en-US" smtClean="0"/>
              <a:pPr/>
              <a:t>‹#›</a:t>
            </a:fld>
            <a:endParaRPr lang="en-US" dirty="0"/>
          </a:p>
        </p:txBody>
      </p:sp>
      <p:sp>
        <p:nvSpPr>
          <p:cNvPr id="7" name="Text Placeholder 10">
            <a:extLst>
              <a:ext uri="{FF2B5EF4-FFF2-40B4-BE49-F238E27FC236}">
                <a16:creationId xmlns:a16="http://schemas.microsoft.com/office/drawing/2014/main" id="{28200C93-9826-AF4C-A52D-BC778C964998}"/>
              </a:ext>
            </a:extLst>
          </p:cNvPr>
          <p:cNvSpPr>
            <a:spLocks noGrp="1"/>
          </p:cNvSpPr>
          <p:nvPr>
            <p:ph type="body" sz="quarter" idx="13"/>
          </p:nvPr>
        </p:nvSpPr>
        <p:spPr>
          <a:xfrm>
            <a:off x="673295" y="675576"/>
            <a:ext cx="8612106" cy="579824"/>
          </a:xfrm>
        </p:spPr>
        <p:txBody>
          <a:bodyPr>
            <a:noAutofit/>
          </a:bodyPr>
          <a:lstStyle>
            <a:lvl1pPr marL="0" indent="0" algn="l">
              <a:buNone/>
              <a:defRPr sz="3200" spc="50" baseline="0">
                <a:solidFill>
                  <a:srgbClr val="277195"/>
                </a:solidFill>
                <a:latin typeface="Proxima Soft" panose="02000506030000020004" pitchFamily="2" charset="0"/>
              </a:defRPr>
            </a:lvl1pPr>
            <a:lvl2pPr>
              <a:defRPr>
                <a:solidFill>
                  <a:srgbClr val="E8007F"/>
                </a:solidFill>
                <a:latin typeface="Proxima Soft" panose="02000506030000020004" pitchFamily="2" charset="0"/>
              </a:defRPr>
            </a:lvl2pPr>
            <a:lvl3pPr>
              <a:defRPr>
                <a:solidFill>
                  <a:srgbClr val="E8007F"/>
                </a:solidFill>
                <a:latin typeface="Proxima Soft" panose="02000506030000020004" pitchFamily="2" charset="0"/>
              </a:defRPr>
            </a:lvl3pPr>
            <a:lvl4pPr>
              <a:defRPr>
                <a:solidFill>
                  <a:srgbClr val="E8007F"/>
                </a:solidFill>
                <a:latin typeface="Proxima Soft" panose="02000506030000020004" pitchFamily="2" charset="0"/>
              </a:defRPr>
            </a:lvl4pPr>
            <a:lvl5pPr>
              <a:defRPr>
                <a:solidFill>
                  <a:srgbClr val="E8007F"/>
                </a:solidFill>
                <a:latin typeface="Proxima Soft" panose="02000506030000020004" pitchFamily="2" charset="0"/>
              </a:defRPr>
            </a:lvl5pPr>
          </a:lstStyle>
          <a:p>
            <a:pPr lvl="0"/>
            <a:endParaRPr lang="en-GB" dirty="0"/>
          </a:p>
        </p:txBody>
      </p:sp>
      <p:cxnSp>
        <p:nvCxnSpPr>
          <p:cNvPr id="8" name="Straight Connector 7">
            <a:extLst>
              <a:ext uri="{FF2B5EF4-FFF2-40B4-BE49-F238E27FC236}">
                <a16:creationId xmlns:a16="http://schemas.microsoft.com/office/drawing/2014/main" id="{5B8AE80B-75DB-5641-BAED-E0303731BFF1}"/>
              </a:ext>
            </a:extLst>
          </p:cNvPr>
          <p:cNvCxnSpPr>
            <a:cxnSpLocks/>
          </p:cNvCxnSpPr>
          <p:nvPr userDrawn="1"/>
        </p:nvCxnSpPr>
        <p:spPr>
          <a:xfrm>
            <a:off x="673295" y="1406769"/>
            <a:ext cx="1929228" cy="0"/>
          </a:xfrm>
          <a:prstGeom prst="line">
            <a:avLst/>
          </a:prstGeom>
          <a:ln w="38100">
            <a:solidFill>
              <a:srgbClr val="D30D7E"/>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2C8DC697-51DC-9842-BB7E-817B82202146}"/>
              </a:ext>
            </a:extLst>
          </p:cNvPr>
          <p:cNvGrpSpPr/>
          <p:nvPr userDrawn="1"/>
        </p:nvGrpSpPr>
        <p:grpSpPr>
          <a:xfrm>
            <a:off x="367526" y="1911286"/>
            <a:ext cx="5535933" cy="4445064"/>
            <a:chOff x="851620" y="1911286"/>
            <a:chExt cx="5535933" cy="4445064"/>
          </a:xfrm>
        </p:grpSpPr>
        <p:grpSp>
          <p:nvGrpSpPr>
            <p:cNvPr id="9" name="Group 8">
              <a:extLst>
                <a:ext uri="{FF2B5EF4-FFF2-40B4-BE49-F238E27FC236}">
                  <a16:creationId xmlns:a16="http://schemas.microsoft.com/office/drawing/2014/main" id="{9873C1BD-3DC0-054C-BB3D-59E6F6F7B0B0}"/>
                </a:ext>
              </a:extLst>
            </p:cNvPr>
            <p:cNvGrpSpPr/>
            <p:nvPr userDrawn="1"/>
          </p:nvGrpSpPr>
          <p:grpSpPr>
            <a:xfrm>
              <a:off x="851620" y="1911286"/>
              <a:ext cx="5535933" cy="4445064"/>
              <a:chOff x="1471117" y="1897294"/>
              <a:chExt cx="4502258" cy="3615077"/>
            </a:xfrm>
          </p:grpSpPr>
          <p:grpSp>
            <p:nvGrpSpPr>
              <p:cNvPr id="10" name="Group 9">
                <a:extLst>
                  <a:ext uri="{FF2B5EF4-FFF2-40B4-BE49-F238E27FC236}">
                    <a16:creationId xmlns:a16="http://schemas.microsoft.com/office/drawing/2014/main" id="{3D6CB106-A890-3D48-AF9E-85203202AEA2}"/>
                  </a:ext>
                </a:extLst>
              </p:cNvPr>
              <p:cNvGrpSpPr/>
              <p:nvPr/>
            </p:nvGrpSpPr>
            <p:grpSpPr>
              <a:xfrm>
                <a:off x="1471117" y="1897294"/>
                <a:ext cx="4502258" cy="3615077"/>
                <a:chOff x="1510873" y="1956929"/>
                <a:chExt cx="4502258" cy="3615077"/>
              </a:xfrm>
            </p:grpSpPr>
            <p:pic>
              <p:nvPicPr>
                <p:cNvPr id="12" name="Picture 11" descr="A picture containing display, electronics, monitor, computer&#10;&#10;Description automatically generated">
                  <a:extLst>
                    <a:ext uri="{FF2B5EF4-FFF2-40B4-BE49-F238E27FC236}">
                      <a16:creationId xmlns:a16="http://schemas.microsoft.com/office/drawing/2014/main" id="{D2BAD87B-9ABB-5643-AFF2-15B3B9AE7AC8}"/>
                    </a:ext>
                  </a:extLst>
                </p:cNvPr>
                <p:cNvPicPr>
                  <a:picLocks noChangeAspect="1"/>
                </p:cNvPicPr>
                <p:nvPr/>
              </p:nvPicPr>
              <p:blipFill>
                <a:blip r:embed="rId2"/>
                <a:stretch>
                  <a:fillRect/>
                </a:stretch>
              </p:blipFill>
              <p:spPr>
                <a:xfrm>
                  <a:off x="1510873" y="1956929"/>
                  <a:ext cx="4502258" cy="3615077"/>
                </a:xfrm>
                <a:prstGeom prst="rect">
                  <a:avLst/>
                </a:prstGeom>
              </p:spPr>
            </p:pic>
            <p:pic>
              <p:nvPicPr>
                <p:cNvPr id="13" name="Picture 12">
                  <a:extLst>
                    <a:ext uri="{FF2B5EF4-FFF2-40B4-BE49-F238E27FC236}">
                      <a16:creationId xmlns:a16="http://schemas.microsoft.com/office/drawing/2014/main" id="{32E86D00-DBC8-594A-BEA6-D2EC1EC010B0}"/>
                    </a:ext>
                  </a:extLst>
                </p:cNvPr>
                <p:cNvPicPr>
                  <a:picLocks noChangeAspect="1"/>
                </p:cNvPicPr>
                <p:nvPr/>
              </p:nvPicPr>
              <p:blipFill>
                <a:blip r:embed="rId3"/>
                <a:stretch>
                  <a:fillRect/>
                </a:stretch>
              </p:blipFill>
              <p:spPr>
                <a:xfrm>
                  <a:off x="1929104" y="2242778"/>
                  <a:ext cx="3725995" cy="2114070"/>
                </a:xfrm>
                <a:prstGeom prst="rect">
                  <a:avLst/>
                </a:prstGeom>
              </p:spPr>
            </p:pic>
          </p:grpSp>
          <p:pic>
            <p:nvPicPr>
              <p:cNvPr id="11" name="Picture 10">
                <a:extLst>
                  <a:ext uri="{FF2B5EF4-FFF2-40B4-BE49-F238E27FC236}">
                    <a16:creationId xmlns:a16="http://schemas.microsoft.com/office/drawing/2014/main" id="{20FC8084-BD26-3D42-9CCC-A2124F6E9A18}"/>
                  </a:ext>
                </a:extLst>
              </p:cNvPr>
              <p:cNvPicPr>
                <a:picLocks noChangeAspect="1"/>
              </p:cNvPicPr>
              <p:nvPr/>
            </p:nvPicPr>
            <p:blipFill>
              <a:blip r:embed="rId4"/>
              <a:stretch>
                <a:fillRect/>
              </a:stretch>
            </p:blipFill>
            <p:spPr>
              <a:xfrm>
                <a:off x="1882981" y="2194560"/>
                <a:ext cx="3717720" cy="2104156"/>
              </a:xfrm>
              <a:prstGeom prst="rect">
                <a:avLst/>
              </a:prstGeom>
            </p:spPr>
          </p:pic>
        </p:grpSp>
        <p:sp>
          <p:nvSpPr>
            <p:cNvPr id="14" name="Rectangle 13">
              <a:extLst>
                <a:ext uri="{FF2B5EF4-FFF2-40B4-BE49-F238E27FC236}">
                  <a16:creationId xmlns:a16="http://schemas.microsoft.com/office/drawing/2014/main" id="{6D0BDABB-1AB1-7E40-A185-3106BC1CC1A5}"/>
                </a:ext>
              </a:extLst>
            </p:cNvPr>
            <p:cNvSpPr/>
            <p:nvPr userDrawn="1"/>
          </p:nvSpPr>
          <p:spPr>
            <a:xfrm>
              <a:off x="1358044" y="2252870"/>
              <a:ext cx="4592182" cy="2623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Picture Placeholder 17">
            <a:extLst>
              <a:ext uri="{FF2B5EF4-FFF2-40B4-BE49-F238E27FC236}">
                <a16:creationId xmlns:a16="http://schemas.microsoft.com/office/drawing/2014/main" id="{E35FC8B7-7792-4641-9FCD-62EB8E17093D}"/>
              </a:ext>
            </a:extLst>
          </p:cNvPr>
          <p:cNvSpPr>
            <a:spLocks noGrp="1"/>
          </p:cNvSpPr>
          <p:nvPr>
            <p:ph type="pic" sz="quarter" idx="14"/>
          </p:nvPr>
        </p:nvSpPr>
        <p:spPr>
          <a:xfrm>
            <a:off x="881156" y="2252663"/>
            <a:ext cx="4581525" cy="2624137"/>
          </a:xfrm>
        </p:spPr>
        <p:txBody>
          <a:bodyPr/>
          <a:lstStyle/>
          <a:p>
            <a:endParaRPr lang="en-US"/>
          </a:p>
        </p:txBody>
      </p:sp>
      <p:sp>
        <p:nvSpPr>
          <p:cNvPr id="20" name="Text Placeholder 19">
            <a:extLst>
              <a:ext uri="{FF2B5EF4-FFF2-40B4-BE49-F238E27FC236}">
                <a16:creationId xmlns:a16="http://schemas.microsoft.com/office/drawing/2014/main" id="{A2CEC60F-D336-0149-B580-78A41A682268}"/>
              </a:ext>
            </a:extLst>
          </p:cNvPr>
          <p:cNvSpPr>
            <a:spLocks noGrp="1"/>
          </p:cNvSpPr>
          <p:nvPr>
            <p:ph type="body" sz="quarter" idx="15"/>
          </p:nvPr>
        </p:nvSpPr>
        <p:spPr>
          <a:xfrm>
            <a:off x="6548718" y="2097088"/>
            <a:ext cx="5015753" cy="3684587"/>
          </a:xfrm>
        </p:spPr>
        <p:txBody>
          <a:bodyPr>
            <a:normAutofit/>
          </a:bodyPr>
          <a:lstStyle>
            <a:lvl1pPr>
              <a:defRPr sz="2000" b="0" i="0">
                <a:latin typeface="Proxima Soft" panose="02000506030000020004" pitchFamily="2" charset="0"/>
              </a:defRPr>
            </a:lvl1pPr>
            <a:lvl2pPr>
              <a:defRPr b="0" i="0">
                <a:latin typeface="Proxima Soft" panose="02000506030000020004" pitchFamily="2" charset="0"/>
              </a:defRPr>
            </a:lvl2pPr>
            <a:lvl3pPr>
              <a:defRPr b="0" i="0">
                <a:latin typeface="Proxima Soft" panose="02000506030000020004" pitchFamily="2" charset="0"/>
              </a:defRPr>
            </a:lvl3pPr>
            <a:lvl4pPr>
              <a:defRPr b="0" i="0">
                <a:latin typeface="Proxima Soft" panose="02000506030000020004" pitchFamily="2" charset="0"/>
              </a:defRPr>
            </a:lvl4pPr>
            <a:lvl5pPr>
              <a:defRPr b="0" i="0">
                <a:latin typeface="Proxima Soft" panose="02000506030000020004" pitchFamily="2" charset="0"/>
              </a:defRPr>
            </a:lvl5pPr>
          </a:lstStyle>
          <a:p>
            <a:pPr lvl="0"/>
            <a:r>
              <a:rPr lang="en-GB" dirty="0"/>
              <a:t>Click to edit Master text</a:t>
            </a:r>
            <a:endParaRPr lang="en-US" dirty="0"/>
          </a:p>
        </p:txBody>
      </p:sp>
    </p:spTree>
    <p:extLst>
      <p:ext uri="{BB962C8B-B14F-4D97-AF65-F5344CB8AC3E}">
        <p14:creationId xmlns:p14="http://schemas.microsoft.com/office/powerpoint/2010/main" val="4002985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reenshot Phone">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54D58F32-B59B-D049-8D28-63833FD66BA0}"/>
              </a:ext>
            </a:extLst>
          </p:cNvPr>
          <p:cNvSpPr>
            <a:spLocks noGrp="1"/>
          </p:cNvSpPr>
          <p:nvPr>
            <p:ph type="sldNum" sz="quarter" idx="12"/>
          </p:nvPr>
        </p:nvSpPr>
        <p:spPr>
          <a:xfrm>
            <a:off x="9208477" y="6356350"/>
            <a:ext cx="2743200" cy="365125"/>
          </a:xfrm>
        </p:spPr>
        <p:txBody>
          <a:bodyPr/>
          <a:lstStyle>
            <a:lvl1pPr>
              <a:defRPr sz="1400" b="0" i="0">
                <a:latin typeface="Proxima Soft" panose="02000506030000020004" pitchFamily="2" charset="0"/>
              </a:defRPr>
            </a:lvl1pPr>
          </a:lstStyle>
          <a:p>
            <a:fld id="{BF51A886-9C2C-674E-BF8D-8B52EA010C90}" type="slidenum">
              <a:rPr lang="en-US" smtClean="0"/>
              <a:pPr/>
              <a:t>‹#›</a:t>
            </a:fld>
            <a:endParaRPr lang="en-US" dirty="0"/>
          </a:p>
        </p:txBody>
      </p:sp>
      <p:cxnSp>
        <p:nvCxnSpPr>
          <p:cNvPr id="18" name="Straight Connector 17">
            <a:extLst>
              <a:ext uri="{FF2B5EF4-FFF2-40B4-BE49-F238E27FC236}">
                <a16:creationId xmlns:a16="http://schemas.microsoft.com/office/drawing/2014/main" id="{964671F5-3FF3-D943-8544-5F2E466064E7}"/>
              </a:ext>
            </a:extLst>
          </p:cNvPr>
          <p:cNvCxnSpPr>
            <a:cxnSpLocks/>
          </p:cNvCxnSpPr>
          <p:nvPr userDrawn="1"/>
        </p:nvCxnSpPr>
        <p:spPr>
          <a:xfrm>
            <a:off x="673295" y="1406769"/>
            <a:ext cx="1929228" cy="0"/>
          </a:xfrm>
          <a:prstGeom prst="line">
            <a:avLst/>
          </a:prstGeom>
          <a:ln w="38100">
            <a:solidFill>
              <a:srgbClr val="D30D7E"/>
            </a:solidFill>
          </a:ln>
        </p:spPr>
        <p:style>
          <a:lnRef idx="1">
            <a:schemeClr val="accent1"/>
          </a:lnRef>
          <a:fillRef idx="0">
            <a:schemeClr val="accent1"/>
          </a:fillRef>
          <a:effectRef idx="0">
            <a:schemeClr val="accent1"/>
          </a:effectRef>
          <a:fontRef idx="minor">
            <a:schemeClr val="tx1"/>
          </a:fontRef>
        </p:style>
      </p:cxnSp>
      <p:sp>
        <p:nvSpPr>
          <p:cNvPr id="19" name="Text Placeholder 10">
            <a:extLst>
              <a:ext uri="{FF2B5EF4-FFF2-40B4-BE49-F238E27FC236}">
                <a16:creationId xmlns:a16="http://schemas.microsoft.com/office/drawing/2014/main" id="{7F3D147C-C41A-6540-AB3F-957DC89FD86A}"/>
              </a:ext>
            </a:extLst>
          </p:cNvPr>
          <p:cNvSpPr>
            <a:spLocks noGrp="1"/>
          </p:cNvSpPr>
          <p:nvPr>
            <p:ph type="body" sz="quarter" idx="13"/>
          </p:nvPr>
        </p:nvSpPr>
        <p:spPr>
          <a:xfrm>
            <a:off x="673295" y="675576"/>
            <a:ext cx="8612106" cy="579824"/>
          </a:xfrm>
        </p:spPr>
        <p:txBody>
          <a:bodyPr>
            <a:noAutofit/>
          </a:bodyPr>
          <a:lstStyle>
            <a:lvl1pPr marL="0" indent="0" algn="l">
              <a:buNone/>
              <a:defRPr sz="3200" spc="50" baseline="0">
                <a:solidFill>
                  <a:srgbClr val="277195"/>
                </a:solidFill>
                <a:latin typeface="Proxima Soft" panose="02000506030000020004" pitchFamily="2" charset="0"/>
              </a:defRPr>
            </a:lvl1pPr>
            <a:lvl2pPr>
              <a:defRPr>
                <a:solidFill>
                  <a:srgbClr val="E8007F"/>
                </a:solidFill>
                <a:latin typeface="Proxima Soft" panose="02000506030000020004" pitchFamily="2" charset="0"/>
              </a:defRPr>
            </a:lvl2pPr>
            <a:lvl3pPr>
              <a:defRPr>
                <a:solidFill>
                  <a:srgbClr val="E8007F"/>
                </a:solidFill>
                <a:latin typeface="Proxima Soft" panose="02000506030000020004" pitchFamily="2" charset="0"/>
              </a:defRPr>
            </a:lvl3pPr>
            <a:lvl4pPr>
              <a:defRPr>
                <a:solidFill>
                  <a:srgbClr val="E8007F"/>
                </a:solidFill>
                <a:latin typeface="Proxima Soft" panose="02000506030000020004" pitchFamily="2" charset="0"/>
              </a:defRPr>
            </a:lvl4pPr>
            <a:lvl5pPr>
              <a:defRPr>
                <a:solidFill>
                  <a:srgbClr val="E8007F"/>
                </a:solidFill>
                <a:latin typeface="Proxima Soft" panose="02000506030000020004" pitchFamily="2" charset="0"/>
              </a:defRPr>
            </a:lvl5pPr>
          </a:lstStyle>
          <a:p>
            <a:pPr lvl="0"/>
            <a:endParaRPr lang="en-GB" dirty="0"/>
          </a:p>
        </p:txBody>
      </p:sp>
      <p:sp>
        <p:nvSpPr>
          <p:cNvPr id="20" name="Text Placeholder 19">
            <a:extLst>
              <a:ext uri="{FF2B5EF4-FFF2-40B4-BE49-F238E27FC236}">
                <a16:creationId xmlns:a16="http://schemas.microsoft.com/office/drawing/2014/main" id="{CA73ED79-0CFC-9B43-BDAB-45384DC7EB1C}"/>
              </a:ext>
            </a:extLst>
          </p:cNvPr>
          <p:cNvSpPr>
            <a:spLocks noGrp="1"/>
          </p:cNvSpPr>
          <p:nvPr>
            <p:ph type="body" sz="quarter" idx="15"/>
          </p:nvPr>
        </p:nvSpPr>
        <p:spPr>
          <a:xfrm>
            <a:off x="4787154" y="2097088"/>
            <a:ext cx="6212542" cy="3684587"/>
          </a:xfrm>
        </p:spPr>
        <p:txBody>
          <a:bodyPr>
            <a:normAutofit/>
          </a:bodyPr>
          <a:lstStyle>
            <a:lvl1pPr>
              <a:defRPr sz="2000" b="0" i="0">
                <a:latin typeface="Proxima Soft" panose="02000506030000020004" pitchFamily="2" charset="0"/>
              </a:defRPr>
            </a:lvl1pPr>
            <a:lvl2pPr>
              <a:defRPr b="0" i="0">
                <a:latin typeface="Proxima Soft" panose="02000506030000020004" pitchFamily="2" charset="0"/>
              </a:defRPr>
            </a:lvl2pPr>
            <a:lvl3pPr>
              <a:defRPr b="0" i="0">
                <a:latin typeface="Proxima Soft" panose="02000506030000020004" pitchFamily="2" charset="0"/>
              </a:defRPr>
            </a:lvl3pPr>
            <a:lvl4pPr>
              <a:defRPr b="0" i="0">
                <a:latin typeface="Proxima Soft" panose="02000506030000020004" pitchFamily="2" charset="0"/>
              </a:defRPr>
            </a:lvl4pPr>
            <a:lvl5pPr>
              <a:defRPr b="0" i="0">
                <a:latin typeface="Proxima Soft" panose="02000506030000020004" pitchFamily="2" charset="0"/>
              </a:defRPr>
            </a:lvl5pPr>
          </a:lstStyle>
          <a:p>
            <a:pPr lvl="0"/>
            <a:r>
              <a:rPr lang="en-GB" dirty="0"/>
              <a:t>Click to edit Master text</a:t>
            </a:r>
            <a:endParaRPr lang="en-US" dirty="0"/>
          </a:p>
        </p:txBody>
      </p:sp>
      <p:pic>
        <p:nvPicPr>
          <p:cNvPr id="22" name="Picture 21" descr="A screen shot of a computer&#10;&#10;Description automatically generated">
            <a:extLst>
              <a:ext uri="{FF2B5EF4-FFF2-40B4-BE49-F238E27FC236}">
                <a16:creationId xmlns:a16="http://schemas.microsoft.com/office/drawing/2014/main" id="{8449D74D-88F5-2A46-A28A-569A939FBB90}"/>
              </a:ext>
            </a:extLst>
          </p:cNvPr>
          <p:cNvPicPr>
            <a:picLocks noChangeAspect="1"/>
          </p:cNvPicPr>
          <p:nvPr userDrawn="1"/>
        </p:nvPicPr>
        <p:blipFill>
          <a:blip r:embed="rId2"/>
          <a:stretch>
            <a:fillRect/>
          </a:stretch>
        </p:blipFill>
        <p:spPr>
          <a:xfrm>
            <a:off x="1554098" y="1668410"/>
            <a:ext cx="2467421" cy="4809426"/>
          </a:xfrm>
          <a:prstGeom prst="rect">
            <a:avLst/>
          </a:prstGeom>
        </p:spPr>
      </p:pic>
    </p:spTree>
    <p:extLst>
      <p:ext uri="{BB962C8B-B14F-4D97-AF65-F5344CB8AC3E}">
        <p14:creationId xmlns:p14="http://schemas.microsoft.com/office/powerpoint/2010/main" val="190838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lain for graphs">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12AC2EC6-B23E-A04F-8032-21B01AF747E6}"/>
              </a:ext>
            </a:extLst>
          </p:cNvPr>
          <p:cNvCxnSpPr>
            <a:cxnSpLocks/>
          </p:cNvCxnSpPr>
          <p:nvPr userDrawn="1"/>
        </p:nvCxnSpPr>
        <p:spPr>
          <a:xfrm>
            <a:off x="673295" y="1406769"/>
            <a:ext cx="1929228" cy="0"/>
          </a:xfrm>
          <a:prstGeom prst="line">
            <a:avLst/>
          </a:prstGeom>
          <a:ln w="38100">
            <a:solidFill>
              <a:srgbClr val="D30D7E"/>
            </a:solidFill>
          </a:ln>
        </p:spPr>
        <p:style>
          <a:lnRef idx="1">
            <a:schemeClr val="accent1"/>
          </a:lnRef>
          <a:fillRef idx="0">
            <a:schemeClr val="accent1"/>
          </a:fillRef>
          <a:effectRef idx="0">
            <a:schemeClr val="accent1"/>
          </a:effectRef>
          <a:fontRef idx="minor">
            <a:schemeClr val="tx1"/>
          </a:fontRef>
        </p:style>
      </p:cxnSp>
      <p:sp>
        <p:nvSpPr>
          <p:cNvPr id="17" name="Text Placeholder 10">
            <a:extLst>
              <a:ext uri="{FF2B5EF4-FFF2-40B4-BE49-F238E27FC236}">
                <a16:creationId xmlns:a16="http://schemas.microsoft.com/office/drawing/2014/main" id="{6BB2FFD7-0FEA-D04B-B7C2-349FD2A97171}"/>
              </a:ext>
            </a:extLst>
          </p:cNvPr>
          <p:cNvSpPr>
            <a:spLocks noGrp="1"/>
          </p:cNvSpPr>
          <p:nvPr>
            <p:ph type="body" sz="quarter" idx="13"/>
          </p:nvPr>
        </p:nvSpPr>
        <p:spPr>
          <a:xfrm>
            <a:off x="673295" y="675576"/>
            <a:ext cx="8612106" cy="579824"/>
          </a:xfrm>
        </p:spPr>
        <p:txBody>
          <a:bodyPr>
            <a:noAutofit/>
          </a:bodyPr>
          <a:lstStyle>
            <a:lvl1pPr marL="0" indent="0" algn="l">
              <a:buNone/>
              <a:defRPr sz="3200" spc="50" baseline="0">
                <a:solidFill>
                  <a:srgbClr val="277195"/>
                </a:solidFill>
                <a:latin typeface="Proxima Soft" panose="02000506030000020004" pitchFamily="2" charset="0"/>
              </a:defRPr>
            </a:lvl1pPr>
            <a:lvl2pPr>
              <a:defRPr>
                <a:solidFill>
                  <a:srgbClr val="E8007F"/>
                </a:solidFill>
                <a:latin typeface="Proxima Soft" panose="02000506030000020004" pitchFamily="2" charset="0"/>
              </a:defRPr>
            </a:lvl2pPr>
            <a:lvl3pPr>
              <a:defRPr>
                <a:solidFill>
                  <a:srgbClr val="E8007F"/>
                </a:solidFill>
                <a:latin typeface="Proxima Soft" panose="02000506030000020004" pitchFamily="2" charset="0"/>
              </a:defRPr>
            </a:lvl3pPr>
            <a:lvl4pPr>
              <a:defRPr>
                <a:solidFill>
                  <a:srgbClr val="E8007F"/>
                </a:solidFill>
                <a:latin typeface="Proxima Soft" panose="02000506030000020004" pitchFamily="2" charset="0"/>
              </a:defRPr>
            </a:lvl4pPr>
            <a:lvl5pPr>
              <a:defRPr>
                <a:solidFill>
                  <a:srgbClr val="E8007F"/>
                </a:solidFill>
                <a:latin typeface="Proxima Soft" panose="02000506030000020004" pitchFamily="2" charset="0"/>
              </a:defRPr>
            </a:lvl5pPr>
          </a:lstStyle>
          <a:p>
            <a:pPr lvl="0"/>
            <a:endParaRPr lang="en-GB" dirty="0"/>
          </a:p>
        </p:txBody>
      </p:sp>
      <p:sp>
        <p:nvSpPr>
          <p:cNvPr id="18" name="Slide Number Placeholder 5">
            <a:extLst>
              <a:ext uri="{FF2B5EF4-FFF2-40B4-BE49-F238E27FC236}">
                <a16:creationId xmlns:a16="http://schemas.microsoft.com/office/drawing/2014/main" id="{C92B7856-2B8A-3947-8A85-CC3F1BEEB131}"/>
              </a:ext>
            </a:extLst>
          </p:cNvPr>
          <p:cNvSpPr>
            <a:spLocks noGrp="1"/>
          </p:cNvSpPr>
          <p:nvPr>
            <p:ph type="sldNum" sz="quarter" idx="12"/>
          </p:nvPr>
        </p:nvSpPr>
        <p:spPr>
          <a:xfrm>
            <a:off x="9208477" y="6356350"/>
            <a:ext cx="2743200" cy="365125"/>
          </a:xfrm>
        </p:spPr>
        <p:txBody>
          <a:bodyPr/>
          <a:lstStyle>
            <a:lvl1pPr>
              <a:defRPr sz="1400" b="0" i="0">
                <a:latin typeface="Proxima Soft" panose="02000506030000020004" pitchFamily="2" charset="0"/>
              </a:defRPr>
            </a:lvl1pPr>
          </a:lstStyle>
          <a:p>
            <a:fld id="{BF51A886-9C2C-674E-BF8D-8B52EA010C90}" type="slidenum">
              <a:rPr lang="en-US" smtClean="0"/>
              <a:pPr/>
              <a:t>‹#›</a:t>
            </a:fld>
            <a:endParaRPr lang="en-US" dirty="0"/>
          </a:p>
        </p:txBody>
      </p:sp>
    </p:spTree>
    <p:extLst>
      <p:ext uri="{BB962C8B-B14F-4D97-AF65-F5344CB8AC3E}">
        <p14:creationId xmlns:p14="http://schemas.microsoft.com/office/powerpoint/2010/main" val="110155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F40007-EB39-E84D-AA51-32DABAD05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A4BBF89-4224-084C-B047-203C63D999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B4624E-D231-C84B-8FE9-275AC9A025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513BD-685E-9845-B0BF-0423B422550D}" type="datetimeFigureOut">
              <a:rPr lang="en-US" smtClean="0"/>
              <a:t>3/7/2023</a:t>
            </a:fld>
            <a:endParaRPr lang="en-US"/>
          </a:p>
        </p:txBody>
      </p:sp>
      <p:sp>
        <p:nvSpPr>
          <p:cNvPr id="5" name="Footer Placeholder 4">
            <a:extLst>
              <a:ext uri="{FF2B5EF4-FFF2-40B4-BE49-F238E27FC236}">
                <a16:creationId xmlns:a16="http://schemas.microsoft.com/office/drawing/2014/main" id="{2863812C-F2D0-8540-9EFA-6A84AA093F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CF009F-1CE4-6C49-ADDF-40FF668280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1A886-9C2C-674E-BF8D-8B52EA010C90}" type="slidenum">
              <a:rPr lang="en-US" smtClean="0"/>
              <a:t>‹#›</a:t>
            </a:fld>
            <a:endParaRPr lang="en-US"/>
          </a:p>
        </p:txBody>
      </p:sp>
    </p:spTree>
    <p:extLst>
      <p:ext uri="{BB962C8B-B14F-4D97-AF65-F5344CB8AC3E}">
        <p14:creationId xmlns:p14="http://schemas.microsoft.com/office/powerpoint/2010/main" val="506947689"/>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5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hyperlink" Target="https://www.dsptoolkit.nhs.uk/Help" TargetMode="External"/><Relationship Id="rId2" Type="http://schemas.openxmlformats.org/officeDocument/2006/relationships/hyperlink" Target="https://www.qualityinoptometry.co.uk/login/?r=dspt"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cinapsissurvey.typeform.com/to/cNhCRPZ5" TargetMode="External"/><Relationship Id="rId2" Type="http://schemas.openxmlformats.org/officeDocument/2006/relationships/hyperlink" Target="https://www.linkedin.com/posts/cinapsis.org_bbc-look-east-activity-6905181957500518401-9v3k?utm_source=linkedin_share&amp;utm_medium=member_desktop_web"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6344F2D2-26B6-3149-AEDC-E055AC025BC2}"/>
              </a:ext>
            </a:extLst>
          </p:cNvPr>
          <p:cNvSpPr txBox="1">
            <a:spLocks/>
          </p:cNvSpPr>
          <p:nvPr/>
        </p:nvSpPr>
        <p:spPr>
          <a:xfrm>
            <a:off x="3509891" y="6126763"/>
            <a:ext cx="2483503" cy="579824"/>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1000" b="0" i="0" kern="1200" spc="50" baseline="0">
                <a:solidFill>
                  <a:schemeClr val="tx1"/>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dominic@cinapsis.org</a:t>
            </a:r>
          </a:p>
        </p:txBody>
      </p:sp>
      <p:sp>
        <p:nvSpPr>
          <p:cNvPr id="5" name="Text Placeholder 10">
            <a:extLst>
              <a:ext uri="{FF2B5EF4-FFF2-40B4-BE49-F238E27FC236}">
                <a16:creationId xmlns:a16="http://schemas.microsoft.com/office/drawing/2014/main" id="{78D26926-8C48-5440-8A09-20705FC43C14}"/>
              </a:ext>
            </a:extLst>
          </p:cNvPr>
          <p:cNvSpPr txBox="1">
            <a:spLocks/>
          </p:cNvSpPr>
          <p:nvPr/>
        </p:nvSpPr>
        <p:spPr>
          <a:xfrm>
            <a:off x="6096000" y="6126763"/>
            <a:ext cx="2602225" cy="579824"/>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1000" b="0" i="0" kern="1200" spc="50" baseline="0">
                <a:solidFill>
                  <a:schemeClr val="tx1"/>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err="1"/>
              <a:t>www.cinapsis.org</a:t>
            </a:r>
            <a:endParaRPr lang="en-GB" sz="1800" dirty="0"/>
          </a:p>
        </p:txBody>
      </p:sp>
      <p:pic>
        <p:nvPicPr>
          <p:cNvPr id="6" name="Picture 5" descr="A picture containing drawing, food&#10;&#10;Description automatically generated">
            <a:extLst>
              <a:ext uri="{FF2B5EF4-FFF2-40B4-BE49-F238E27FC236}">
                <a16:creationId xmlns:a16="http://schemas.microsoft.com/office/drawing/2014/main" id="{CED7BEFF-6630-AB42-98C5-18D8DFD9A059}"/>
              </a:ext>
            </a:extLst>
          </p:cNvPr>
          <p:cNvPicPr>
            <a:picLocks noChangeAspect="1"/>
          </p:cNvPicPr>
          <p:nvPr/>
        </p:nvPicPr>
        <p:blipFill>
          <a:blip r:embed="rId2"/>
          <a:stretch>
            <a:fillRect/>
          </a:stretch>
        </p:blipFill>
        <p:spPr>
          <a:xfrm>
            <a:off x="2267403" y="1629760"/>
            <a:ext cx="7657193" cy="2373098"/>
          </a:xfrm>
          <a:prstGeom prst="rect">
            <a:avLst/>
          </a:prstGeom>
        </p:spPr>
      </p:pic>
      <p:pic>
        <p:nvPicPr>
          <p:cNvPr id="7" name="Graphic 6">
            <a:extLst>
              <a:ext uri="{FF2B5EF4-FFF2-40B4-BE49-F238E27FC236}">
                <a16:creationId xmlns:a16="http://schemas.microsoft.com/office/drawing/2014/main" id="{3067A5F9-288F-CD41-98A6-82B674F341B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9973" b="40451"/>
          <a:stretch/>
        </p:blipFill>
        <p:spPr>
          <a:xfrm>
            <a:off x="1" y="1828800"/>
            <a:ext cx="4539904" cy="5058163"/>
          </a:xfrm>
          <a:prstGeom prst="rect">
            <a:avLst/>
          </a:prstGeom>
        </p:spPr>
      </p:pic>
      <p:sp>
        <p:nvSpPr>
          <p:cNvPr id="8" name="Text Placeholder 13">
            <a:extLst>
              <a:ext uri="{FF2B5EF4-FFF2-40B4-BE49-F238E27FC236}">
                <a16:creationId xmlns:a16="http://schemas.microsoft.com/office/drawing/2014/main" id="{0B0EB013-D9D3-704A-AD4E-68943F80329B}"/>
              </a:ext>
            </a:extLst>
          </p:cNvPr>
          <p:cNvSpPr txBox="1">
            <a:spLocks/>
          </p:cNvSpPr>
          <p:nvPr/>
        </p:nvSpPr>
        <p:spPr>
          <a:xfrm>
            <a:off x="0" y="4201898"/>
            <a:ext cx="12192000" cy="936625"/>
          </a:xfrm>
          <a:prstGeom prst="rect">
            <a:avLst/>
          </a:prstGeom>
        </p:spPr>
        <p:txBody>
          <a:bodyPr>
            <a:noAutofit/>
          </a:bodyPr>
          <a:lstStyle>
            <a:lvl1pPr marL="0" indent="0" algn="ctr" defTabSz="914400" rtl="0" eaLnBrk="1" latinLnBrk="0" hangingPunct="1">
              <a:lnSpc>
                <a:spcPct val="90000"/>
              </a:lnSpc>
              <a:spcBef>
                <a:spcPts val="1000"/>
              </a:spcBef>
              <a:buFontTx/>
              <a:buNone/>
              <a:defRPr sz="2200" b="0" i="0" kern="1200">
                <a:solidFill>
                  <a:srgbClr val="D30D7E"/>
                </a:solidFill>
                <a:latin typeface="Proxima Soft" panose="02000506030000020004" pitchFamily="2" charset="0"/>
                <a:ea typeface="+mn-ea"/>
                <a:cs typeface="+mn-cs"/>
              </a:defRPr>
            </a:lvl1pPr>
            <a:lvl2pPr marL="457200" indent="0" algn="ctr" defTabSz="914400" rtl="0" eaLnBrk="1" latinLnBrk="0" hangingPunct="1">
              <a:lnSpc>
                <a:spcPct val="90000"/>
              </a:lnSpc>
              <a:spcBef>
                <a:spcPts val="500"/>
              </a:spcBef>
              <a:buFontTx/>
              <a:buNone/>
              <a:defRPr sz="2200" b="0" i="0" kern="1200">
                <a:solidFill>
                  <a:srgbClr val="D30D7E"/>
                </a:solidFill>
                <a:latin typeface="Proxima Soft" panose="02000506030000020004" pitchFamily="2" charset="0"/>
                <a:ea typeface="+mn-ea"/>
                <a:cs typeface="+mn-cs"/>
              </a:defRPr>
            </a:lvl2pPr>
            <a:lvl3pPr marL="914400" indent="0" algn="ctr" defTabSz="914400" rtl="0" eaLnBrk="1" latinLnBrk="0" hangingPunct="1">
              <a:lnSpc>
                <a:spcPct val="90000"/>
              </a:lnSpc>
              <a:spcBef>
                <a:spcPts val="500"/>
              </a:spcBef>
              <a:buFontTx/>
              <a:buNone/>
              <a:defRPr sz="2200" b="0" i="0" kern="1200">
                <a:solidFill>
                  <a:srgbClr val="D30D7E"/>
                </a:solidFill>
                <a:latin typeface="Proxima Soft" panose="02000506030000020004" pitchFamily="2" charset="0"/>
                <a:ea typeface="+mn-ea"/>
                <a:cs typeface="+mn-cs"/>
              </a:defRPr>
            </a:lvl3pPr>
            <a:lvl4pPr marL="1371600" indent="0" algn="ctr" defTabSz="914400" rtl="0" eaLnBrk="1" latinLnBrk="0" hangingPunct="1">
              <a:lnSpc>
                <a:spcPct val="90000"/>
              </a:lnSpc>
              <a:spcBef>
                <a:spcPts val="500"/>
              </a:spcBef>
              <a:buFontTx/>
              <a:buNone/>
              <a:defRPr sz="2200" b="0" i="0" kern="1200">
                <a:solidFill>
                  <a:srgbClr val="D30D7E"/>
                </a:solidFill>
                <a:latin typeface="Proxima Soft" panose="02000506030000020004" pitchFamily="2" charset="0"/>
                <a:ea typeface="+mn-ea"/>
                <a:cs typeface="+mn-cs"/>
              </a:defRPr>
            </a:lvl4pPr>
            <a:lvl5pPr marL="1828800" indent="0" algn="ctr" defTabSz="914400" rtl="0" eaLnBrk="1" latinLnBrk="0" hangingPunct="1">
              <a:lnSpc>
                <a:spcPct val="90000"/>
              </a:lnSpc>
              <a:spcBef>
                <a:spcPts val="500"/>
              </a:spcBef>
              <a:buFontTx/>
              <a:buNone/>
              <a:defRPr sz="2200" b="0" i="0" kern="1200">
                <a:solidFill>
                  <a:srgbClr val="D30D7E"/>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1"/>
                </a:solidFill>
              </a:rPr>
              <a:t>NHS England and Improvement Midlands Region</a:t>
            </a:r>
          </a:p>
          <a:p>
            <a:r>
              <a:rPr lang="en-GB" dirty="0" err="1"/>
              <a:t>EeRS</a:t>
            </a:r>
            <a:r>
              <a:rPr lang="en-GB" dirty="0"/>
              <a:t> – Midlands Deployment</a:t>
            </a:r>
          </a:p>
          <a:p>
            <a:r>
              <a:rPr lang="en-GB" dirty="0"/>
              <a:t>2023</a:t>
            </a:r>
          </a:p>
          <a:p>
            <a:endParaRPr lang="en-GB" dirty="0"/>
          </a:p>
        </p:txBody>
      </p:sp>
    </p:spTree>
    <p:extLst>
      <p:ext uri="{BB962C8B-B14F-4D97-AF65-F5344CB8AC3E}">
        <p14:creationId xmlns:p14="http://schemas.microsoft.com/office/powerpoint/2010/main" val="3188310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 Placeholder 10">
            <a:extLst>
              <a:ext uri="{FF2B5EF4-FFF2-40B4-BE49-F238E27FC236}">
                <a16:creationId xmlns:a16="http://schemas.microsoft.com/office/drawing/2014/main" id="{D28BE230-EA36-753A-6D9D-E8A0ED117526}"/>
              </a:ext>
            </a:extLst>
          </p:cNvPr>
          <p:cNvSpPr txBox="1">
            <a:spLocks/>
          </p:cNvSpPr>
          <p:nvPr/>
        </p:nvSpPr>
        <p:spPr>
          <a:xfrm>
            <a:off x="0" y="5852"/>
            <a:ext cx="11351929" cy="57982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How can I get my Optometry Practice ready?</a:t>
            </a:r>
          </a:p>
        </p:txBody>
      </p:sp>
      <p:sp>
        <p:nvSpPr>
          <p:cNvPr id="2" name="TextBox 1">
            <a:extLst>
              <a:ext uri="{FF2B5EF4-FFF2-40B4-BE49-F238E27FC236}">
                <a16:creationId xmlns:a16="http://schemas.microsoft.com/office/drawing/2014/main" id="{729D2F06-AC46-2062-2630-B3EB84B65175}"/>
              </a:ext>
            </a:extLst>
          </p:cNvPr>
          <p:cNvSpPr txBox="1"/>
          <p:nvPr/>
        </p:nvSpPr>
        <p:spPr>
          <a:xfrm>
            <a:off x="424206" y="1772239"/>
            <a:ext cx="10671142" cy="3354765"/>
          </a:xfrm>
          <a:prstGeom prst="rect">
            <a:avLst/>
          </a:prstGeom>
          <a:noFill/>
        </p:spPr>
        <p:txBody>
          <a:bodyPr wrap="square" rtlCol="0">
            <a:spAutoFit/>
          </a:bodyPr>
          <a:lstStyle/>
          <a:p>
            <a:r>
              <a:rPr lang="en-GB" dirty="0"/>
              <a:t>The process will be quite simple when you join and more information will be shared by the project team.</a:t>
            </a:r>
          </a:p>
          <a:p>
            <a:endParaRPr lang="en-GB" dirty="0"/>
          </a:p>
          <a:p>
            <a:r>
              <a:rPr lang="en-GB" dirty="0"/>
              <a:t>To help ready your practice, two key activities will be to:</a:t>
            </a:r>
          </a:p>
          <a:p>
            <a:endParaRPr lang="en-GB" dirty="0"/>
          </a:p>
          <a:p>
            <a:r>
              <a:rPr lang="en-GB" dirty="0">
                <a:solidFill>
                  <a:schemeClr val="accent1"/>
                </a:solidFill>
              </a:rPr>
              <a:t>1) Ensuring your practice is DSPT compliant</a:t>
            </a:r>
          </a:p>
          <a:p>
            <a:pPr marL="342900" indent="-342900">
              <a:buAutoNum type="arabicParenR"/>
            </a:pPr>
            <a:endParaRPr lang="en-GB" dirty="0">
              <a:solidFill>
                <a:schemeClr val="accent1"/>
              </a:solidFill>
            </a:endParaRPr>
          </a:p>
          <a:p>
            <a:pPr marL="171450" indent="-171450">
              <a:buFont typeface="Arial" panose="020B0604020202020204" pitchFamily="34" charset="0"/>
              <a:buChar char="•"/>
            </a:pPr>
            <a:r>
              <a:rPr lang="en-GB" sz="1000" i="1" dirty="0" err="1">
                <a:solidFill>
                  <a:schemeClr val="accent1"/>
                </a:solidFill>
                <a:latin typeface="Slack-Lato"/>
              </a:rPr>
              <a:t>Optom</a:t>
            </a:r>
            <a:r>
              <a:rPr lang="en-GB" sz="1000" i="1" dirty="0">
                <a:solidFill>
                  <a:schemeClr val="accent1"/>
                </a:solidFill>
                <a:latin typeface="Slack-Lato"/>
              </a:rPr>
              <a:t> Practices can use the Quality in Optometry website to walk through the accreditation and submission process. This is recommended as the journey and required steps are clearly laid out as a walk through. Link: </a:t>
            </a:r>
            <a:r>
              <a:rPr lang="en-GB" sz="1000" dirty="0">
                <a:hlinkClick r:id="rId2"/>
              </a:rPr>
              <a:t>Quality in Optometry – Login</a:t>
            </a:r>
            <a:endParaRPr lang="en-GB" sz="1000" dirty="0"/>
          </a:p>
          <a:p>
            <a:pPr marL="171450" indent="-171450">
              <a:buFont typeface="Arial" panose="020B0604020202020204" pitchFamily="34" charset="0"/>
              <a:buChar char="•"/>
            </a:pPr>
            <a:r>
              <a:rPr lang="en-GB" sz="1000" dirty="0">
                <a:solidFill>
                  <a:schemeClr val="accent1"/>
                </a:solidFill>
              </a:rPr>
              <a:t>Alternatively, further information is available here (you can also submit your DSPT registration directly through the DSPT portal if preferred): </a:t>
            </a:r>
            <a:r>
              <a:rPr lang="en-GB" sz="1000" b="0" i="0" u="none" strike="noStrike" dirty="0">
                <a:effectLst/>
                <a:latin typeface="Slack-Lato"/>
                <a:hlinkClick r:id="rId3"/>
              </a:rPr>
              <a:t>https://www.dsptoolkit.nhs.uk/Help</a:t>
            </a:r>
            <a:endParaRPr lang="en-GB" sz="1000" dirty="0">
              <a:solidFill>
                <a:schemeClr val="accent1"/>
              </a:solidFill>
            </a:endParaRPr>
          </a:p>
          <a:p>
            <a:endParaRPr lang="en-GB" sz="1000" i="1" dirty="0">
              <a:solidFill>
                <a:schemeClr val="accent1"/>
              </a:solidFill>
            </a:endParaRPr>
          </a:p>
          <a:p>
            <a:pPr marL="342900" indent="-342900">
              <a:buAutoNum type="arabicParenR"/>
            </a:pPr>
            <a:endParaRPr lang="en-GB" dirty="0">
              <a:solidFill>
                <a:schemeClr val="accent1"/>
              </a:solidFill>
            </a:endParaRPr>
          </a:p>
          <a:p>
            <a:r>
              <a:rPr lang="en-GB" dirty="0">
                <a:solidFill>
                  <a:schemeClr val="accent1"/>
                </a:solidFill>
              </a:rPr>
              <a:t>2) Identifying a stakeholder in your organisation to approve a Data Processing Agreement</a:t>
            </a:r>
          </a:p>
          <a:p>
            <a:endParaRPr lang="en-GB" dirty="0">
              <a:solidFill>
                <a:schemeClr val="accent1"/>
              </a:solidFill>
            </a:endParaRPr>
          </a:p>
          <a:p>
            <a:pPr marL="171450" indent="-171450">
              <a:buFont typeface="Arial" panose="020B0604020202020204" pitchFamily="34" charset="0"/>
              <a:buChar char="•"/>
            </a:pPr>
            <a:r>
              <a:rPr lang="en-GB" sz="1000" dirty="0">
                <a:solidFill>
                  <a:schemeClr val="accent1"/>
                </a:solidFill>
              </a:rPr>
              <a:t>The project team will share the Data Processing agreement with you when Cinapsis is commissioned into your area</a:t>
            </a:r>
          </a:p>
        </p:txBody>
      </p:sp>
    </p:spTree>
    <p:extLst>
      <p:ext uri="{BB962C8B-B14F-4D97-AF65-F5344CB8AC3E}">
        <p14:creationId xmlns:p14="http://schemas.microsoft.com/office/powerpoint/2010/main" val="218541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AF7A9CDC-33AF-46F1-9E22-212FC9A5CD18}"/>
              </a:ext>
            </a:extLst>
          </p:cNvPr>
          <p:cNvSpPr txBox="1">
            <a:spLocks/>
          </p:cNvSpPr>
          <p:nvPr/>
        </p:nvSpPr>
        <p:spPr>
          <a:xfrm>
            <a:off x="2296535" y="2932431"/>
            <a:ext cx="7875035" cy="225900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600" dirty="0"/>
              <a:t>Proposed Roll Out Plan</a:t>
            </a:r>
          </a:p>
          <a:p>
            <a:pPr algn="ctr"/>
            <a:endParaRPr lang="en-GB" sz="3600" dirty="0"/>
          </a:p>
        </p:txBody>
      </p:sp>
      <p:sp>
        <p:nvSpPr>
          <p:cNvPr id="5" name="Text Placeholder 10">
            <a:extLst>
              <a:ext uri="{FF2B5EF4-FFF2-40B4-BE49-F238E27FC236}">
                <a16:creationId xmlns:a16="http://schemas.microsoft.com/office/drawing/2014/main" id="{1AD10B35-978B-442B-B9E9-832FC45200F9}"/>
              </a:ext>
            </a:extLst>
          </p:cNvPr>
          <p:cNvSpPr txBox="1">
            <a:spLocks/>
          </p:cNvSpPr>
          <p:nvPr/>
        </p:nvSpPr>
        <p:spPr>
          <a:xfrm>
            <a:off x="1559116" y="2905631"/>
            <a:ext cx="7203232" cy="57982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accent2"/>
              </a:solidFill>
            </a:endParaRPr>
          </a:p>
        </p:txBody>
      </p:sp>
    </p:spTree>
    <p:extLst>
      <p:ext uri="{BB962C8B-B14F-4D97-AF65-F5344CB8AC3E}">
        <p14:creationId xmlns:p14="http://schemas.microsoft.com/office/powerpoint/2010/main" val="4247895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2" descr="pop up image">
            <a:extLst>
              <a:ext uri="{FF2B5EF4-FFF2-40B4-BE49-F238E27FC236}">
                <a16:creationId xmlns:a16="http://schemas.microsoft.com/office/drawing/2014/main" id="{0A19BE0E-E4D7-4C3C-A048-C4E7CE07C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7585" y="3754299"/>
            <a:ext cx="1757468" cy="1111867"/>
          </a:xfrm>
          <a:prstGeom prst="rect">
            <a:avLst/>
          </a:prstGeom>
          <a:noFill/>
          <a:extLst>
            <a:ext uri="{909E8E84-426E-40DD-AFC4-6F175D3DCCD1}">
              <a14:hiddenFill xmlns:a14="http://schemas.microsoft.com/office/drawing/2010/main">
                <a:solidFill>
                  <a:srgbClr val="FFFFFF"/>
                </a:solidFill>
              </a14:hiddenFill>
            </a:ext>
          </a:extLst>
        </p:spPr>
      </p:pic>
      <p:cxnSp>
        <p:nvCxnSpPr>
          <p:cNvPr id="128" name="Straight Connector 127">
            <a:extLst>
              <a:ext uri="{FF2B5EF4-FFF2-40B4-BE49-F238E27FC236}">
                <a16:creationId xmlns:a16="http://schemas.microsoft.com/office/drawing/2014/main" id="{5E23923C-20CC-5CE3-D8FB-286441097BBD}"/>
              </a:ext>
            </a:extLst>
          </p:cNvPr>
          <p:cNvCxnSpPr>
            <a:cxnSpLocks/>
          </p:cNvCxnSpPr>
          <p:nvPr/>
        </p:nvCxnSpPr>
        <p:spPr>
          <a:xfrm>
            <a:off x="9814894" y="2425160"/>
            <a:ext cx="61416" cy="443284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6" name="Rectangle: Rounded Corners 95">
            <a:extLst>
              <a:ext uri="{FF2B5EF4-FFF2-40B4-BE49-F238E27FC236}">
                <a16:creationId xmlns:a16="http://schemas.microsoft.com/office/drawing/2014/main" id="{B7B90336-B418-C648-C936-2A619AECE7DA}"/>
              </a:ext>
            </a:extLst>
          </p:cNvPr>
          <p:cNvSpPr/>
          <p:nvPr/>
        </p:nvSpPr>
        <p:spPr>
          <a:xfrm>
            <a:off x="9427" y="2091592"/>
            <a:ext cx="2843935" cy="3602198"/>
          </a:xfrm>
          <a:prstGeom prst="roundRect">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1026" name="Picture 2" descr="pop up image">
            <a:extLst>
              <a:ext uri="{FF2B5EF4-FFF2-40B4-BE49-F238E27FC236}">
                <a16:creationId xmlns:a16="http://schemas.microsoft.com/office/drawing/2014/main" id="{429DFA64-1E4D-42EA-8375-946BD9408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052" y="4580491"/>
            <a:ext cx="1757468" cy="111186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0">
            <a:extLst>
              <a:ext uri="{FF2B5EF4-FFF2-40B4-BE49-F238E27FC236}">
                <a16:creationId xmlns:a16="http://schemas.microsoft.com/office/drawing/2014/main" id="{C6689328-D90A-1C47-93EA-05EF8BDFE331}"/>
              </a:ext>
            </a:extLst>
          </p:cNvPr>
          <p:cNvSpPr txBox="1">
            <a:spLocks/>
          </p:cNvSpPr>
          <p:nvPr/>
        </p:nvSpPr>
        <p:spPr>
          <a:xfrm>
            <a:off x="354116" y="329736"/>
            <a:ext cx="11351929" cy="57982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Proposed Roll out Plan</a:t>
            </a:r>
          </a:p>
        </p:txBody>
      </p:sp>
      <p:cxnSp>
        <p:nvCxnSpPr>
          <p:cNvPr id="10" name="Straight Connector 9">
            <a:extLst>
              <a:ext uri="{FF2B5EF4-FFF2-40B4-BE49-F238E27FC236}">
                <a16:creationId xmlns:a16="http://schemas.microsoft.com/office/drawing/2014/main" id="{332F6580-32BB-479B-9027-472D70460CB7}"/>
              </a:ext>
            </a:extLst>
          </p:cNvPr>
          <p:cNvCxnSpPr>
            <a:cxnSpLocks/>
          </p:cNvCxnSpPr>
          <p:nvPr/>
        </p:nvCxnSpPr>
        <p:spPr>
          <a:xfrm>
            <a:off x="4013568" y="2441603"/>
            <a:ext cx="36202" cy="4416397"/>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0" name="TextBox 39">
            <a:extLst>
              <a:ext uri="{FF2B5EF4-FFF2-40B4-BE49-F238E27FC236}">
                <a16:creationId xmlns:a16="http://schemas.microsoft.com/office/drawing/2014/main" id="{E46FF44E-C8E2-4CC8-B041-84E6A5D6295C}"/>
              </a:ext>
            </a:extLst>
          </p:cNvPr>
          <p:cNvSpPr txBox="1"/>
          <p:nvPr/>
        </p:nvSpPr>
        <p:spPr>
          <a:xfrm>
            <a:off x="4747240" y="1994849"/>
            <a:ext cx="1123137" cy="461665"/>
          </a:xfrm>
          <a:prstGeom prst="rect">
            <a:avLst/>
          </a:prstGeom>
          <a:noFill/>
        </p:spPr>
        <p:txBody>
          <a:bodyPr wrap="square" rtlCol="0">
            <a:spAutoFit/>
          </a:bodyPr>
          <a:lstStyle/>
          <a:p>
            <a:pPr algn="ctr"/>
            <a:r>
              <a:rPr lang="en-GB" sz="1200" dirty="0"/>
              <a:t>Pilot 2</a:t>
            </a:r>
          </a:p>
          <a:p>
            <a:pPr algn="ctr"/>
            <a:r>
              <a:rPr lang="en-GB" sz="1200" dirty="0"/>
              <a:t>Live Aug ‘23</a:t>
            </a:r>
          </a:p>
        </p:txBody>
      </p:sp>
      <p:sp>
        <p:nvSpPr>
          <p:cNvPr id="42" name="TextBox 41">
            <a:extLst>
              <a:ext uri="{FF2B5EF4-FFF2-40B4-BE49-F238E27FC236}">
                <a16:creationId xmlns:a16="http://schemas.microsoft.com/office/drawing/2014/main" id="{ACD72CA5-53BE-42B6-9181-95F6E6D1F843}"/>
              </a:ext>
            </a:extLst>
          </p:cNvPr>
          <p:cNvSpPr txBox="1"/>
          <p:nvPr/>
        </p:nvSpPr>
        <p:spPr>
          <a:xfrm>
            <a:off x="3448364" y="1985325"/>
            <a:ext cx="1099227" cy="461665"/>
          </a:xfrm>
          <a:prstGeom prst="rect">
            <a:avLst/>
          </a:prstGeom>
          <a:noFill/>
        </p:spPr>
        <p:txBody>
          <a:bodyPr wrap="square" rtlCol="0">
            <a:spAutoFit/>
          </a:bodyPr>
          <a:lstStyle/>
          <a:p>
            <a:pPr algn="ctr"/>
            <a:r>
              <a:rPr lang="en-GB" sz="1200" dirty="0"/>
              <a:t>Pilot 1</a:t>
            </a:r>
          </a:p>
          <a:p>
            <a:pPr algn="ctr"/>
            <a:r>
              <a:rPr lang="en-GB" sz="1200" dirty="0"/>
              <a:t>Live July ‘23</a:t>
            </a:r>
          </a:p>
        </p:txBody>
      </p:sp>
      <p:cxnSp>
        <p:nvCxnSpPr>
          <p:cNvPr id="62" name="Straight Connector 61">
            <a:extLst>
              <a:ext uri="{FF2B5EF4-FFF2-40B4-BE49-F238E27FC236}">
                <a16:creationId xmlns:a16="http://schemas.microsoft.com/office/drawing/2014/main" id="{7DED296E-14FB-44EA-B119-E37A0F2F757F}"/>
              </a:ext>
            </a:extLst>
          </p:cNvPr>
          <p:cNvCxnSpPr>
            <a:cxnSpLocks/>
          </p:cNvCxnSpPr>
          <p:nvPr/>
        </p:nvCxnSpPr>
        <p:spPr>
          <a:xfrm>
            <a:off x="11361454" y="2443328"/>
            <a:ext cx="79483" cy="4414672"/>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6" name="Arrow: Right 75">
            <a:extLst>
              <a:ext uri="{FF2B5EF4-FFF2-40B4-BE49-F238E27FC236}">
                <a16:creationId xmlns:a16="http://schemas.microsoft.com/office/drawing/2014/main" id="{90794D6A-77F0-4603-BAC0-F58C15AC436D}"/>
              </a:ext>
            </a:extLst>
          </p:cNvPr>
          <p:cNvSpPr/>
          <p:nvPr/>
        </p:nvSpPr>
        <p:spPr>
          <a:xfrm>
            <a:off x="459928" y="2907911"/>
            <a:ext cx="1055019" cy="67121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000" dirty="0">
                <a:solidFill>
                  <a:schemeClr val="bg1"/>
                </a:solidFill>
              </a:rPr>
              <a:t>Planning &amp; Design</a:t>
            </a:r>
          </a:p>
        </p:txBody>
      </p:sp>
      <p:sp>
        <p:nvSpPr>
          <p:cNvPr id="77" name="Arrow: Right 76">
            <a:extLst>
              <a:ext uri="{FF2B5EF4-FFF2-40B4-BE49-F238E27FC236}">
                <a16:creationId xmlns:a16="http://schemas.microsoft.com/office/drawing/2014/main" id="{2D10D3ED-9396-44F0-8738-241DC28ED1C0}"/>
              </a:ext>
            </a:extLst>
          </p:cNvPr>
          <p:cNvSpPr/>
          <p:nvPr/>
        </p:nvSpPr>
        <p:spPr>
          <a:xfrm>
            <a:off x="750824" y="3596934"/>
            <a:ext cx="1252720" cy="62557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000" dirty="0">
                <a:solidFill>
                  <a:schemeClr val="bg1"/>
                </a:solidFill>
              </a:rPr>
              <a:t>Implementation</a:t>
            </a:r>
          </a:p>
        </p:txBody>
      </p:sp>
      <p:sp>
        <p:nvSpPr>
          <p:cNvPr id="78" name="Arrow: Right 77">
            <a:extLst>
              <a:ext uri="{FF2B5EF4-FFF2-40B4-BE49-F238E27FC236}">
                <a16:creationId xmlns:a16="http://schemas.microsoft.com/office/drawing/2014/main" id="{2364AA5E-9351-484D-8336-0E02E6D68A4D}"/>
              </a:ext>
            </a:extLst>
          </p:cNvPr>
          <p:cNvSpPr/>
          <p:nvPr/>
        </p:nvSpPr>
        <p:spPr>
          <a:xfrm>
            <a:off x="1537634" y="4244936"/>
            <a:ext cx="878561" cy="579824"/>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000" dirty="0">
                <a:solidFill>
                  <a:schemeClr val="bg1"/>
                </a:solidFill>
              </a:rPr>
              <a:t>Testing</a:t>
            </a:r>
          </a:p>
        </p:txBody>
      </p:sp>
      <p:sp>
        <p:nvSpPr>
          <p:cNvPr id="79" name="Arrow: Right 78">
            <a:extLst>
              <a:ext uri="{FF2B5EF4-FFF2-40B4-BE49-F238E27FC236}">
                <a16:creationId xmlns:a16="http://schemas.microsoft.com/office/drawing/2014/main" id="{8DD11748-7B62-4514-B581-3BF43A92473B}"/>
              </a:ext>
            </a:extLst>
          </p:cNvPr>
          <p:cNvSpPr/>
          <p:nvPr/>
        </p:nvSpPr>
        <p:spPr>
          <a:xfrm>
            <a:off x="1915757" y="4837268"/>
            <a:ext cx="878561" cy="516304"/>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000" dirty="0">
                <a:solidFill>
                  <a:schemeClr val="bg1"/>
                </a:solidFill>
              </a:rPr>
              <a:t>Training</a:t>
            </a:r>
          </a:p>
        </p:txBody>
      </p:sp>
      <p:cxnSp>
        <p:nvCxnSpPr>
          <p:cNvPr id="83" name="Connector: Elbow 82">
            <a:extLst>
              <a:ext uri="{FF2B5EF4-FFF2-40B4-BE49-F238E27FC236}">
                <a16:creationId xmlns:a16="http://schemas.microsoft.com/office/drawing/2014/main" id="{B97E845F-8C2D-42F3-8B28-FE13759423A4}"/>
              </a:ext>
            </a:extLst>
          </p:cNvPr>
          <p:cNvCxnSpPr>
            <a:cxnSpLocks/>
            <a:stCxn id="76" idx="2"/>
            <a:endCxn id="77" idx="1"/>
          </p:cNvCxnSpPr>
          <p:nvPr/>
        </p:nvCxnSpPr>
        <p:spPr>
          <a:xfrm rot="5400000">
            <a:off x="799784" y="3530166"/>
            <a:ext cx="330597" cy="428516"/>
          </a:xfrm>
          <a:prstGeom prst="bentConnector4">
            <a:avLst>
              <a:gd name="adj1" fmla="val 2693"/>
              <a:gd name="adj2" fmla="val 153347"/>
            </a:avLst>
          </a:prstGeom>
          <a:ln>
            <a:tailEnd type="triangle"/>
          </a:ln>
        </p:spPr>
        <p:style>
          <a:lnRef idx="1">
            <a:schemeClr val="accent3"/>
          </a:lnRef>
          <a:fillRef idx="3">
            <a:schemeClr val="accent3"/>
          </a:fillRef>
          <a:effectRef idx="2">
            <a:schemeClr val="accent3"/>
          </a:effectRef>
          <a:fontRef idx="minor">
            <a:schemeClr val="lt1"/>
          </a:fontRef>
        </p:style>
      </p:cxnSp>
      <p:cxnSp>
        <p:nvCxnSpPr>
          <p:cNvPr id="86" name="Connector: Elbow 85">
            <a:extLst>
              <a:ext uri="{FF2B5EF4-FFF2-40B4-BE49-F238E27FC236}">
                <a16:creationId xmlns:a16="http://schemas.microsoft.com/office/drawing/2014/main" id="{3D368E7C-8979-45F5-9B2D-B77AE04FA86D}"/>
              </a:ext>
            </a:extLst>
          </p:cNvPr>
          <p:cNvCxnSpPr>
            <a:cxnSpLocks/>
            <a:stCxn id="77" idx="2"/>
            <a:endCxn id="78" idx="1"/>
          </p:cNvCxnSpPr>
          <p:nvPr/>
        </p:nvCxnSpPr>
        <p:spPr>
          <a:xfrm rot="5400000">
            <a:off x="1458027" y="4302118"/>
            <a:ext cx="312337" cy="153122"/>
          </a:xfrm>
          <a:prstGeom prst="bentConnector4">
            <a:avLst>
              <a:gd name="adj1" fmla="val 3590"/>
              <a:gd name="adj2" fmla="val 249293"/>
            </a:avLst>
          </a:prstGeom>
          <a:ln>
            <a:tailEnd type="triangle"/>
          </a:ln>
        </p:spPr>
        <p:style>
          <a:lnRef idx="1">
            <a:schemeClr val="accent3"/>
          </a:lnRef>
          <a:fillRef idx="3">
            <a:schemeClr val="accent3"/>
          </a:fillRef>
          <a:effectRef idx="2">
            <a:schemeClr val="accent3"/>
          </a:effectRef>
          <a:fontRef idx="minor">
            <a:schemeClr val="lt1"/>
          </a:fontRef>
        </p:style>
      </p:cxnSp>
      <p:cxnSp>
        <p:nvCxnSpPr>
          <p:cNvPr id="93" name="Connector: Elbow 92">
            <a:extLst>
              <a:ext uri="{FF2B5EF4-FFF2-40B4-BE49-F238E27FC236}">
                <a16:creationId xmlns:a16="http://schemas.microsoft.com/office/drawing/2014/main" id="{545F9BA6-BA59-4FDE-9210-7C2A4B60A2F7}"/>
              </a:ext>
            </a:extLst>
          </p:cNvPr>
          <p:cNvCxnSpPr>
            <a:cxnSpLocks/>
            <a:stCxn id="78" idx="2"/>
            <a:endCxn id="79" idx="1"/>
          </p:cNvCxnSpPr>
          <p:nvPr/>
        </p:nvCxnSpPr>
        <p:spPr>
          <a:xfrm rot="5400000">
            <a:off x="1885690" y="4854827"/>
            <a:ext cx="270660" cy="210526"/>
          </a:xfrm>
          <a:prstGeom prst="bentConnector4">
            <a:avLst>
              <a:gd name="adj1" fmla="val 2311"/>
              <a:gd name="adj2" fmla="val 208585"/>
            </a:avLst>
          </a:prstGeom>
          <a:ln>
            <a:tailEnd type="triangle"/>
          </a:ln>
        </p:spPr>
        <p:style>
          <a:lnRef idx="1">
            <a:schemeClr val="accent3"/>
          </a:lnRef>
          <a:fillRef idx="3">
            <a:schemeClr val="accent3"/>
          </a:fillRef>
          <a:effectRef idx="2">
            <a:schemeClr val="accent3"/>
          </a:effectRef>
          <a:fontRef idx="minor">
            <a:schemeClr val="lt1"/>
          </a:fontRef>
        </p:style>
      </p:cxnSp>
      <p:cxnSp>
        <p:nvCxnSpPr>
          <p:cNvPr id="75" name="Straight Connector 74">
            <a:extLst>
              <a:ext uri="{FF2B5EF4-FFF2-40B4-BE49-F238E27FC236}">
                <a16:creationId xmlns:a16="http://schemas.microsoft.com/office/drawing/2014/main" id="{D1D00F66-A439-4B19-A9A6-E6CE153A90E8}"/>
              </a:ext>
            </a:extLst>
          </p:cNvPr>
          <p:cNvCxnSpPr>
            <a:cxnSpLocks/>
          </p:cNvCxnSpPr>
          <p:nvPr/>
        </p:nvCxnSpPr>
        <p:spPr>
          <a:xfrm>
            <a:off x="10574241" y="2406306"/>
            <a:ext cx="80125" cy="445169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9" name="Straight Arrow Connector 108">
            <a:extLst>
              <a:ext uri="{FF2B5EF4-FFF2-40B4-BE49-F238E27FC236}">
                <a16:creationId xmlns:a16="http://schemas.microsoft.com/office/drawing/2014/main" id="{045FFA71-CA94-4C35-A864-2196D84779ED}"/>
              </a:ext>
            </a:extLst>
          </p:cNvPr>
          <p:cNvCxnSpPr>
            <a:cxnSpLocks/>
          </p:cNvCxnSpPr>
          <p:nvPr/>
        </p:nvCxnSpPr>
        <p:spPr>
          <a:xfrm>
            <a:off x="5059537" y="5170983"/>
            <a:ext cx="1741313"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6" name="Arrow: Right 25">
            <a:extLst>
              <a:ext uri="{FF2B5EF4-FFF2-40B4-BE49-F238E27FC236}">
                <a16:creationId xmlns:a16="http://schemas.microsoft.com/office/drawing/2014/main" id="{E20BBCE5-826B-4506-A5BA-FC3A12C4A138}"/>
              </a:ext>
            </a:extLst>
          </p:cNvPr>
          <p:cNvSpPr/>
          <p:nvPr/>
        </p:nvSpPr>
        <p:spPr>
          <a:xfrm>
            <a:off x="2921615" y="4727694"/>
            <a:ext cx="1092698" cy="73037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000" dirty="0">
                <a:solidFill>
                  <a:schemeClr val="bg1"/>
                </a:solidFill>
              </a:rPr>
              <a:t>Pilot 1 ICS</a:t>
            </a:r>
          </a:p>
          <a:p>
            <a:pPr algn="ctr"/>
            <a:r>
              <a:rPr lang="en-GB" sz="1000" dirty="0">
                <a:solidFill>
                  <a:schemeClr val="bg1"/>
                </a:solidFill>
              </a:rPr>
              <a:t>Transition</a:t>
            </a:r>
          </a:p>
        </p:txBody>
      </p:sp>
      <p:cxnSp>
        <p:nvCxnSpPr>
          <p:cNvPr id="112" name="Connector: Elbow 111">
            <a:extLst>
              <a:ext uri="{FF2B5EF4-FFF2-40B4-BE49-F238E27FC236}">
                <a16:creationId xmlns:a16="http://schemas.microsoft.com/office/drawing/2014/main" id="{08E197C0-3A1E-47BF-870E-D79B67B624D4}"/>
              </a:ext>
            </a:extLst>
          </p:cNvPr>
          <p:cNvCxnSpPr>
            <a:cxnSpLocks/>
            <a:stCxn id="79" idx="3"/>
            <a:endCxn id="26" idx="1"/>
          </p:cNvCxnSpPr>
          <p:nvPr/>
        </p:nvCxnSpPr>
        <p:spPr>
          <a:xfrm flipV="1">
            <a:off x="2794318" y="5092879"/>
            <a:ext cx="127297" cy="2541"/>
          </a:xfrm>
          <a:prstGeom prst="bentConnector3">
            <a:avLst>
              <a:gd name="adj1" fmla="val 50000"/>
            </a:avLst>
          </a:prstGeom>
          <a:ln>
            <a:tailEnd type="triangle"/>
          </a:ln>
        </p:spPr>
        <p:style>
          <a:lnRef idx="1">
            <a:schemeClr val="accent3"/>
          </a:lnRef>
          <a:fillRef idx="3">
            <a:schemeClr val="accent3"/>
          </a:fillRef>
          <a:effectRef idx="2">
            <a:schemeClr val="accent3"/>
          </a:effectRef>
          <a:fontRef idx="minor">
            <a:schemeClr val="lt1"/>
          </a:fontRef>
        </p:style>
      </p:cxnSp>
      <p:cxnSp>
        <p:nvCxnSpPr>
          <p:cNvPr id="74" name="Straight Connector 73">
            <a:extLst>
              <a:ext uri="{FF2B5EF4-FFF2-40B4-BE49-F238E27FC236}">
                <a16:creationId xmlns:a16="http://schemas.microsoft.com/office/drawing/2014/main" id="{3C972E81-7CF1-489B-A1DB-EE1D0BA371FD}"/>
              </a:ext>
            </a:extLst>
          </p:cNvPr>
          <p:cNvCxnSpPr>
            <a:cxnSpLocks/>
          </p:cNvCxnSpPr>
          <p:nvPr/>
        </p:nvCxnSpPr>
        <p:spPr>
          <a:xfrm>
            <a:off x="6707708" y="2415020"/>
            <a:ext cx="0" cy="444298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D008F6D3-76E6-4E16-8CDA-689E1FB71764}"/>
              </a:ext>
            </a:extLst>
          </p:cNvPr>
          <p:cNvCxnSpPr>
            <a:cxnSpLocks/>
          </p:cNvCxnSpPr>
          <p:nvPr/>
        </p:nvCxnSpPr>
        <p:spPr>
          <a:xfrm>
            <a:off x="5351607" y="2446990"/>
            <a:ext cx="19179" cy="441101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1" name="TextBox 120">
            <a:extLst>
              <a:ext uri="{FF2B5EF4-FFF2-40B4-BE49-F238E27FC236}">
                <a16:creationId xmlns:a16="http://schemas.microsoft.com/office/drawing/2014/main" id="{DE787A36-1152-4959-ADE6-34520A8C42FF}"/>
              </a:ext>
            </a:extLst>
          </p:cNvPr>
          <p:cNvSpPr txBox="1"/>
          <p:nvPr/>
        </p:nvSpPr>
        <p:spPr>
          <a:xfrm>
            <a:off x="5930193" y="138602"/>
            <a:ext cx="6033294" cy="1384995"/>
          </a:xfrm>
          <a:prstGeom prst="rect">
            <a:avLst/>
          </a:prstGeom>
          <a:noFill/>
        </p:spPr>
        <p:txBody>
          <a:bodyPr wrap="square" rtlCol="0">
            <a:spAutoFit/>
          </a:bodyPr>
          <a:lstStyle/>
          <a:p>
            <a:pPr marL="285750" indent="-285750">
              <a:buFont typeface="Arial" panose="020B0604020202020204" pitchFamily="34" charset="0"/>
              <a:buChar char="•"/>
            </a:pPr>
            <a:r>
              <a:rPr lang="en-GB" sz="1200" dirty="0">
                <a:solidFill>
                  <a:schemeClr val="bg1">
                    <a:lumMod val="50000"/>
                  </a:schemeClr>
                </a:solidFill>
              </a:rPr>
              <a:t>High level plan based on tender requirements from NHSE England and Improvement Midlands Region tender (contract signed end Feb ‘23)</a:t>
            </a:r>
          </a:p>
          <a:p>
            <a:pPr marL="285750" indent="-285750">
              <a:buFont typeface="Arial" panose="020B0604020202020204" pitchFamily="34" charset="0"/>
              <a:buChar char="•"/>
            </a:pPr>
            <a:endParaRPr lang="en-GB" sz="1200" dirty="0">
              <a:solidFill>
                <a:schemeClr val="bg1">
                  <a:lumMod val="50000"/>
                </a:schemeClr>
              </a:solidFill>
            </a:endParaRPr>
          </a:p>
          <a:p>
            <a:pPr marL="285750" indent="-285750">
              <a:buFont typeface="Arial" panose="020B0604020202020204" pitchFamily="34" charset="0"/>
              <a:buChar char="•"/>
            </a:pPr>
            <a:r>
              <a:rPr lang="en-GB" sz="1200" dirty="0">
                <a:solidFill>
                  <a:schemeClr val="bg1">
                    <a:lumMod val="50000"/>
                  </a:schemeClr>
                </a:solidFill>
              </a:rPr>
              <a:t>Initiation start date dependent on ICS readiness to start and commercial approval (below dates are estimates</a:t>
            </a:r>
          </a:p>
          <a:p>
            <a:pPr marL="285750" indent="-285750">
              <a:buFont typeface="Arial" panose="020B0604020202020204" pitchFamily="34" charset="0"/>
              <a:buChar char="•"/>
            </a:pPr>
            <a:endParaRPr lang="en-GB" sz="1200" dirty="0">
              <a:solidFill>
                <a:schemeClr val="bg1">
                  <a:lumMod val="50000"/>
                </a:schemeClr>
              </a:solidFill>
            </a:endParaRPr>
          </a:p>
          <a:p>
            <a:pPr marL="285750" indent="-285750">
              <a:buFont typeface="Arial" panose="020B0604020202020204" pitchFamily="34" charset="0"/>
              <a:buChar char="•"/>
            </a:pPr>
            <a:r>
              <a:rPr lang="en-GB" sz="1200" dirty="0">
                <a:solidFill>
                  <a:schemeClr val="bg1">
                    <a:lumMod val="50000"/>
                  </a:schemeClr>
                </a:solidFill>
              </a:rPr>
              <a:t>Roll out can be expedited if required</a:t>
            </a:r>
          </a:p>
        </p:txBody>
      </p:sp>
      <p:sp>
        <p:nvSpPr>
          <p:cNvPr id="44" name="Arrow: Right 43">
            <a:extLst>
              <a:ext uri="{FF2B5EF4-FFF2-40B4-BE49-F238E27FC236}">
                <a16:creationId xmlns:a16="http://schemas.microsoft.com/office/drawing/2014/main" id="{945EBE49-238E-0FB5-5094-4FBB52D79521}"/>
              </a:ext>
            </a:extLst>
          </p:cNvPr>
          <p:cNvSpPr/>
          <p:nvPr/>
        </p:nvSpPr>
        <p:spPr>
          <a:xfrm>
            <a:off x="56562" y="2234887"/>
            <a:ext cx="1039368" cy="67121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800" dirty="0">
                <a:solidFill>
                  <a:schemeClr val="bg1"/>
                </a:solidFill>
              </a:rPr>
              <a:t>Pre-implementation</a:t>
            </a:r>
          </a:p>
        </p:txBody>
      </p:sp>
      <p:cxnSp>
        <p:nvCxnSpPr>
          <p:cNvPr id="14" name="Connector: Elbow 13">
            <a:extLst>
              <a:ext uri="{FF2B5EF4-FFF2-40B4-BE49-F238E27FC236}">
                <a16:creationId xmlns:a16="http://schemas.microsoft.com/office/drawing/2014/main" id="{E2565B1F-7F8D-9227-7CCE-B42612D73FC8}"/>
              </a:ext>
            </a:extLst>
          </p:cNvPr>
          <p:cNvCxnSpPr>
            <a:cxnSpLocks/>
            <a:stCxn id="44" idx="2"/>
            <a:endCxn id="76" idx="1"/>
          </p:cNvCxnSpPr>
          <p:nvPr/>
        </p:nvCxnSpPr>
        <p:spPr>
          <a:xfrm rot="5400000">
            <a:off x="441418" y="2924613"/>
            <a:ext cx="337417" cy="300395"/>
          </a:xfrm>
          <a:prstGeom prst="bentConnector4">
            <a:avLst>
              <a:gd name="adj1" fmla="val 268"/>
              <a:gd name="adj2" fmla="val 176100"/>
            </a:avLst>
          </a:prstGeom>
          <a:ln>
            <a:tailEnd type="triangle"/>
          </a:ln>
        </p:spPr>
        <p:style>
          <a:lnRef idx="1">
            <a:schemeClr val="accent3"/>
          </a:lnRef>
          <a:fillRef idx="3">
            <a:schemeClr val="accent3"/>
          </a:fillRef>
          <a:effectRef idx="2">
            <a:schemeClr val="accent3"/>
          </a:effectRef>
          <a:fontRef idx="minor">
            <a:schemeClr val="lt1"/>
          </a:fontRef>
        </p:style>
      </p:cxnSp>
      <p:sp>
        <p:nvSpPr>
          <p:cNvPr id="106" name="Arrow: Right 105">
            <a:extLst>
              <a:ext uri="{FF2B5EF4-FFF2-40B4-BE49-F238E27FC236}">
                <a16:creationId xmlns:a16="http://schemas.microsoft.com/office/drawing/2014/main" id="{2C246D45-4178-9801-61EF-70832A80E0A0}"/>
              </a:ext>
            </a:extLst>
          </p:cNvPr>
          <p:cNvSpPr/>
          <p:nvPr/>
        </p:nvSpPr>
        <p:spPr>
          <a:xfrm>
            <a:off x="4071553" y="5559202"/>
            <a:ext cx="1271319" cy="73037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000" dirty="0">
                <a:solidFill>
                  <a:schemeClr val="bg1"/>
                </a:solidFill>
              </a:rPr>
              <a:t>Pilot 2 ICS</a:t>
            </a:r>
          </a:p>
          <a:p>
            <a:pPr algn="ctr"/>
            <a:r>
              <a:rPr lang="en-GB" sz="1000" dirty="0">
                <a:solidFill>
                  <a:schemeClr val="bg1"/>
                </a:solidFill>
              </a:rPr>
              <a:t>Transition</a:t>
            </a:r>
          </a:p>
        </p:txBody>
      </p:sp>
      <p:sp>
        <p:nvSpPr>
          <p:cNvPr id="97" name="TextBox 96">
            <a:extLst>
              <a:ext uri="{FF2B5EF4-FFF2-40B4-BE49-F238E27FC236}">
                <a16:creationId xmlns:a16="http://schemas.microsoft.com/office/drawing/2014/main" id="{FC52D911-5E46-FF9A-81B7-AA667D5866FD}"/>
              </a:ext>
            </a:extLst>
          </p:cNvPr>
          <p:cNvSpPr txBox="1"/>
          <p:nvPr/>
        </p:nvSpPr>
        <p:spPr>
          <a:xfrm>
            <a:off x="1207493" y="2147140"/>
            <a:ext cx="1562680" cy="646331"/>
          </a:xfrm>
          <a:prstGeom prst="rect">
            <a:avLst/>
          </a:prstGeom>
          <a:noFill/>
        </p:spPr>
        <p:txBody>
          <a:bodyPr wrap="square" rtlCol="0">
            <a:spAutoFit/>
          </a:bodyPr>
          <a:lstStyle/>
          <a:p>
            <a:pPr algn="ctr"/>
            <a:r>
              <a:rPr lang="en-GB" dirty="0">
                <a:solidFill>
                  <a:schemeClr val="accent1"/>
                </a:solidFill>
              </a:rPr>
              <a:t>Pre-Transition Activity</a:t>
            </a:r>
          </a:p>
        </p:txBody>
      </p:sp>
      <p:sp>
        <p:nvSpPr>
          <p:cNvPr id="116" name="Arrow: Right 115">
            <a:extLst>
              <a:ext uri="{FF2B5EF4-FFF2-40B4-BE49-F238E27FC236}">
                <a16:creationId xmlns:a16="http://schemas.microsoft.com/office/drawing/2014/main" id="{60F1854F-E061-0DF1-36D2-4E9B515C1E47}"/>
              </a:ext>
            </a:extLst>
          </p:cNvPr>
          <p:cNvSpPr/>
          <p:nvPr/>
        </p:nvSpPr>
        <p:spPr>
          <a:xfrm>
            <a:off x="2450243" y="5611599"/>
            <a:ext cx="1505426" cy="62557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000" dirty="0">
                <a:solidFill>
                  <a:schemeClr val="bg1"/>
                </a:solidFill>
              </a:rPr>
              <a:t>Pre-Transition Activity</a:t>
            </a:r>
          </a:p>
        </p:txBody>
      </p:sp>
      <p:cxnSp>
        <p:nvCxnSpPr>
          <p:cNvPr id="104" name="Connector: Elbow 103">
            <a:extLst>
              <a:ext uri="{FF2B5EF4-FFF2-40B4-BE49-F238E27FC236}">
                <a16:creationId xmlns:a16="http://schemas.microsoft.com/office/drawing/2014/main" id="{5E1DE057-9115-8B6A-D7CD-B32093DA7DD7}"/>
              </a:ext>
            </a:extLst>
          </p:cNvPr>
          <p:cNvCxnSpPr>
            <a:cxnSpLocks/>
            <a:stCxn id="116" idx="3"/>
            <a:endCxn id="106" idx="1"/>
          </p:cNvCxnSpPr>
          <p:nvPr/>
        </p:nvCxnSpPr>
        <p:spPr>
          <a:xfrm flipV="1">
            <a:off x="3955669" y="5924387"/>
            <a:ext cx="115884"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Arrow: Right 119">
            <a:extLst>
              <a:ext uri="{FF2B5EF4-FFF2-40B4-BE49-F238E27FC236}">
                <a16:creationId xmlns:a16="http://schemas.microsoft.com/office/drawing/2014/main" id="{9BF4F8CA-39E5-A14D-2006-972051D31025}"/>
              </a:ext>
            </a:extLst>
          </p:cNvPr>
          <p:cNvSpPr/>
          <p:nvPr/>
        </p:nvSpPr>
        <p:spPr>
          <a:xfrm>
            <a:off x="10059700" y="5620819"/>
            <a:ext cx="1271319" cy="73037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000" dirty="0">
                <a:solidFill>
                  <a:schemeClr val="bg1"/>
                </a:solidFill>
              </a:rPr>
              <a:t>Phase 3 (3XICS)</a:t>
            </a:r>
          </a:p>
          <a:p>
            <a:pPr algn="ctr"/>
            <a:r>
              <a:rPr lang="en-GB" sz="1000" dirty="0">
                <a:solidFill>
                  <a:schemeClr val="bg1"/>
                </a:solidFill>
              </a:rPr>
              <a:t>Transition</a:t>
            </a:r>
          </a:p>
        </p:txBody>
      </p:sp>
      <p:sp>
        <p:nvSpPr>
          <p:cNvPr id="122" name="Arrow: Right 121">
            <a:extLst>
              <a:ext uri="{FF2B5EF4-FFF2-40B4-BE49-F238E27FC236}">
                <a16:creationId xmlns:a16="http://schemas.microsoft.com/office/drawing/2014/main" id="{B7871AD7-AA7D-E3D1-8257-D6F1784D07CC}"/>
              </a:ext>
            </a:extLst>
          </p:cNvPr>
          <p:cNvSpPr/>
          <p:nvPr/>
        </p:nvSpPr>
        <p:spPr>
          <a:xfrm>
            <a:off x="7986051" y="5673216"/>
            <a:ext cx="1957765" cy="62557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000" dirty="0">
                <a:solidFill>
                  <a:schemeClr val="bg1"/>
                </a:solidFill>
              </a:rPr>
              <a:t>Pre-Transition Activity</a:t>
            </a:r>
          </a:p>
        </p:txBody>
      </p:sp>
      <p:cxnSp>
        <p:nvCxnSpPr>
          <p:cNvPr id="123" name="Connector: Elbow 122">
            <a:extLst>
              <a:ext uri="{FF2B5EF4-FFF2-40B4-BE49-F238E27FC236}">
                <a16:creationId xmlns:a16="http://schemas.microsoft.com/office/drawing/2014/main" id="{E40F8FB8-7D3F-6102-7451-1FE67FA90744}"/>
              </a:ext>
            </a:extLst>
          </p:cNvPr>
          <p:cNvCxnSpPr>
            <a:cxnSpLocks/>
            <a:stCxn id="122" idx="3"/>
            <a:endCxn id="120" idx="1"/>
          </p:cNvCxnSpPr>
          <p:nvPr/>
        </p:nvCxnSpPr>
        <p:spPr>
          <a:xfrm flipV="1">
            <a:off x="9943816" y="5986004"/>
            <a:ext cx="115884"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6C817858-3756-1BEB-D4BC-102DED32EC21}"/>
              </a:ext>
            </a:extLst>
          </p:cNvPr>
          <p:cNvSpPr txBox="1"/>
          <p:nvPr/>
        </p:nvSpPr>
        <p:spPr>
          <a:xfrm>
            <a:off x="10811840" y="2028798"/>
            <a:ext cx="1099227" cy="461665"/>
          </a:xfrm>
          <a:prstGeom prst="rect">
            <a:avLst/>
          </a:prstGeom>
          <a:noFill/>
        </p:spPr>
        <p:txBody>
          <a:bodyPr wrap="square" rtlCol="0">
            <a:spAutoFit/>
          </a:bodyPr>
          <a:lstStyle/>
          <a:p>
            <a:pPr algn="ctr"/>
            <a:r>
              <a:rPr lang="en-GB" sz="1200" dirty="0"/>
              <a:t>Phase 3</a:t>
            </a:r>
          </a:p>
          <a:p>
            <a:pPr algn="ctr"/>
            <a:r>
              <a:rPr lang="en-GB" sz="1200" dirty="0"/>
              <a:t>Live March ‘24</a:t>
            </a:r>
          </a:p>
        </p:txBody>
      </p:sp>
      <p:sp>
        <p:nvSpPr>
          <p:cNvPr id="125" name="TextBox 124">
            <a:extLst>
              <a:ext uri="{FF2B5EF4-FFF2-40B4-BE49-F238E27FC236}">
                <a16:creationId xmlns:a16="http://schemas.microsoft.com/office/drawing/2014/main" id="{02618567-F68A-ADAC-FC19-DE388D277A7E}"/>
              </a:ext>
            </a:extLst>
          </p:cNvPr>
          <p:cNvSpPr txBox="1"/>
          <p:nvPr/>
        </p:nvSpPr>
        <p:spPr>
          <a:xfrm>
            <a:off x="9783097" y="2041648"/>
            <a:ext cx="1099227" cy="461665"/>
          </a:xfrm>
          <a:prstGeom prst="rect">
            <a:avLst/>
          </a:prstGeom>
          <a:noFill/>
        </p:spPr>
        <p:txBody>
          <a:bodyPr wrap="square" rtlCol="0">
            <a:spAutoFit/>
          </a:bodyPr>
          <a:lstStyle/>
          <a:p>
            <a:pPr algn="ctr"/>
            <a:r>
              <a:rPr lang="en-GB" sz="1200" dirty="0"/>
              <a:t>Phase 2</a:t>
            </a:r>
          </a:p>
          <a:p>
            <a:pPr algn="ctr"/>
            <a:r>
              <a:rPr lang="en-GB" sz="1200" dirty="0"/>
              <a:t>Live Feb ‘24</a:t>
            </a:r>
          </a:p>
        </p:txBody>
      </p:sp>
      <p:sp>
        <p:nvSpPr>
          <p:cNvPr id="126" name="Arrow: Right 125">
            <a:extLst>
              <a:ext uri="{FF2B5EF4-FFF2-40B4-BE49-F238E27FC236}">
                <a16:creationId xmlns:a16="http://schemas.microsoft.com/office/drawing/2014/main" id="{B929D056-3B7D-2F97-40B3-527A8BB967C6}"/>
              </a:ext>
            </a:extLst>
          </p:cNvPr>
          <p:cNvSpPr/>
          <p:nvPr/>
        </p:nvSpPr>
        <p:spPr>
          <a:xfrm>
            <a:off x="9074323" y="4805797"/>
            <a:ext cx="1499918" cy="73037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000" dirty="0">
                <a:solidFill>
                  <a:schemeClr val="bg1"/>
                </a:solidFill>
              </a:rPr>
              <a:t>Phase 2 (3XICS)</a:t>
            </a:r>
          </a:p>
          <a:p>
            <a:pPr algn="ctr"/>
            <a:r>
              <a:rPr lang="en-GB" sz="1000" dirty="0">
                <a:solidFill>
                  <a:schemeClr val="bg1"/>
                </a:solidFill>
              </a:rPr>
              <a:t>Transition</a:t>
            </a:r>
          </a:p>
        </p:txBody>
      </p:sp>
      <p:sp>
        <p:nvSpPr>
          <p:cNvPr id="127" name="Arrow: Right 126">
            <a:extLst>
              <a:ext uri="{FF2B5EF4-FFF2-40B4-BE49-F238E27FC236}">
                <a16:creationId xmlns:a16="http://schemas.microsoft.com/office/drawing/2014/main" id="{CEE7BAC0-16CA-180C-435F-94E0A3A12691}"/>
              </a:ext>
            </a:extLst>
          </p:cNvPr>
          <p:cNvSpPr/>
          <p:nvPr/>
        </p:nvSpPr>
        <p:spPr>
          <a:xfrm>
            <a:off x="7000674" y="4858194"/>
            <a:ext cx="1957765" cy="62557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000" dirty="0">
                <a:solidFill>
                  <a:schemeClr val="bg1"/>
                </a:solidFill>
              </a:rPr>
              <a:t>Pre-Transition Activity</a:t>
            </a:r>
          </a:p>
        </p:txBody>
      </p:sp>
      <p:sp>
        <p:nvSpPr>
          <p:cNvPr id="129" name="TextBox 128">
            <a:extLst>
              <a:ext uri="{FF2B5EF4-FFF2-40B4-BE49-F238E27FC236}">
                <a16:creationId xmlns:a16="http://schemas.microsoft.com/office/drawing/2014/main" id="{2288CEB0-C917-C361-424F-6C5E8877806D}"/>
              </a:ext>
            </a:extLst>
          </p:cNvPr>
          <p:cNvSpPr txBox="1"/>
          <p:nvPr/>
        </p:nvSpPr>
        <p:spPr>
          <a:xfrm>
            <a:off x="8704120" y="2048140"/>
            <a:ext cx="1099227" cy="461665"/>
          </a:xfrm>
          <a:prstGeom prst="rect">
            <a:avLst/>
          </a:prstGeom>
          <a:noFill/>
        </p:spPr>
        <p:txBody>
          <a:bodyPr wrap="square" rtlCol="0">
            <a:spAutoFit/>
          </a:bodyPr>
          <a:lstStyle/>
          <a:p>
            <a:pPr algn="ctr"/>
            <a:r>
              <a:rPr lang="en-GB" sz="1200" dirty="0"/>
              <a:t>Phase 1</a:t>
            </a:r>
          </a:p>
          <a:p>
            <a:pPr algn="ctr"/>
            <a:r>
              <a:rPr lang="en-GB" sz="1200" dirty="0"/>
              <a:t>Live Jan ’23</a:t>
            </a:r>
          </a:p>
        </p:txBody>
      </p:sp>
      <p:cxnSp>
        <p:nvCxnSpPr>
          <p:cNvPr id="1024" name="Connector: Elbow 1023">
            <a:extLst>
              <a:ext uri="{FF2B5EF4-FFF2-40B4-BE49-F238E27FC236}">
                <a16:creationId xmlns:a16="http://schemas.microsoft.com/office/drawing/2014/main" id="{E9680B9B-720C-88E3-3307-6F2E0018FA1E}"/>
              </a:ext>
            </a:extLst>
          </p:cNvPr>
          <p:cNvCxnSpPr>
            <a:cxnSpLocks/>
            <a:stCxn id="127" idx="3"/>
            <a:endCxn id="126" idx="1"/>
          </p:cNvCxnSpPr>
          <p:nvPr/>
        </p:nvCxnSpPr>
        <p:spPr>
          <a:xfrm flipV="1">
            <a:off x="8958439" y="5170982"/>
            <a:ext cx="115884"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35" name="Arrow: Right 134">
            <a:extLst>
              <a:ext uri="{FF2B5EF4-FFF2-40B4-BE49-F238E27FC236}">
                <a16:creationId xmlns:a16="http://schemas.microsoft.com/office/drawing/2014/main" id="{F872D88D-E6C4-7C17-5552-137626779342}"/>
              </a:ext>
            </a:extLst>
          </p:cNvPr>
          <p:cNvSpPr/>
          <p:nvPr/>
        </p:nvSpPr>
        <p:spPr>
          <a:xfrm>
            <a:off x="8554043" y="3983958"/>
            <a:ext cx="1249304" cy="73037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000" dirty="0">
                <a:solidFill>
                  <a:schemeClr val="bg1"/>
                </a:solidFill>
              </a:rPr>
              <a:t>Phase 1 (3XICS)</a:t>
            </a:r>
          </a:p>
          <a:p>
            <a:pPr algn="ctr"/>
            <a:r>
              <a:rPr lang="en-GB" sz="1000" dirty="0">
                <a:solidFill>
                  <a:schemeClr val="bg1"/>
                </a:solidFill>
              </a:rPr>
              <a:t>Transition</a:t>
            </a:r>
          </a:p>
        </p:txBody>
      </p:sp>
      <p:sp>
        <p:nvSpPr>
          <p:cNvPr id="136" name="Arrow: Right 135">
            <a:extLst>
              <a:ext uri="{FF2B5EF4-FFF2-40B4-BE49-F238E27FC236}">
                <a16:creationId xmlns:a16="http://schemas.microsoft.com/office/drawing/2014/main" id="{2D94BCC2-1267-C112-9156-A0FDAE88E4C7}"/>
              </a:ext>
            </a:extLst>
          </p:cNvPr>
          <p:cNvSpPr/>
          <p:nvPr/>
        </p:nvSpPr>
        <p:spPr>
          <a:xfrm>
            <a:off x="6707708" y="4036355"/>
            <a:ext cx="1593029" cy="62557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000" dirty="0">
                <a:solidFill>
                  <a:schemeClr val="bg1"/>
                </a:solidFill>
              </a:rPr>
              <a:t>Pre-Transition Activity</a:t>
            </a:r>
          </a:p>
        </p:txBody>
      </p:sp>
      <p:cxnSp>
        <p:nvCxnSpPr>
          <p:cNvPr id="137" name="Connector: Elbow 136">
            <a:extLst>
              <a:ext uri="{FF2B5EF4-FFF2-40B4-BE49-F238E27FC236}">
                <a16:creationId xmlns:a16="http://schemas.microsoft.com/office/drawing/2014/main" id="{0CF77C67-33FB-5C07-8E07-78B761578076}"/>
              </a:ext>
            </a:extLst>
          </p:cNvPr>
          <p:cNvCxnSpPr>
            <a:cxnSpLocks/>
            <a:stCxn id="136" idx="3"/>
            <a:endCxn id="135" idx="1"/>
          </p:cNvCxnSpPr>
          <p:nvPr/>
        </p:nvCxnSpPr>
        <p:spPr>
          <a:xfrm flipV="1">
            <a:off x="8300737" y="4349143"/>
            <a:ext cx="253306"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E977A6D7-CC84-E3B7-93F7-C379A05837F6}"/>
              </a:ext>
            </a:extLst>
          </p:cNvPr>
          <p:cNvCxnSpPr>
            <a:cxnSpLocks/>
          </p:cNvCxnSpPr>
          <p:nvPr/>
        </p:nvCxnSpPr>
        <p:spPr>
          <a:xfrm>
            <a:off x="10294556" y="4344725"/>
            <a:ext cx="1741313"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46" name="Arrow: Right 145">
            <a:extLst>
              <a:ext uri="{FF2B5EF4-FFF2-40B4-BE49-F238E27FC236}">
                <a16:creationId xmlns:a16="http://schemas.microsoft.com/office/drawing/2014/main" id="{6E6EC442-99B2-433D-F4F1-F541316CECC4}"/>
              </a:ext>
            </a:extLst>
          </p:cNvPr>
          <p:cNvSpPr/>
          <p:nvPr/>
        </p:nvSpPr>
        <p:spPr>
          <a:xfrm>
            <a:off x="4047645" y="3228707"/>
            <a:ext cx="2660059" cy="55965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000" dirty="0">
                <a:solidFill>
                  <a:schemeClr val="accent2"/>
                </a:solidFill>
              </a:rPr>
              <a:t>Phase 2 Review &amp; Assess Pilot</a:t>
            </a:r>
          </a:p>
        </p:txBody>
      </p:sp>
      <p:sp>
        <p:nvSpPr>
          <p:cNvPr id="149" name="TextBox 148">
            <a:extLst>
              <a:ext uri="{FF2B5EF4-FFF2-40B4-BE49-F238E27FC236}">
                <a16:creationId xmlns:a16="http://schemas.microsoft.com/office/drawing/2014/main" id="{04C59F44-1B67-025A-D805-E5786B0B28A7}"/>
              </a:ext>
            </a:extLst>
          </p:cNvPr>
          <p:cNvSpPr txBox="1"/>
          <p:nvPr/>
        </p:nvSpPr>
        <p:spPr>
          <a:xfrm>
            <a:off x="5881924" y="2014133"/>
            <a:ext cx="1497587" cy="461665"/>
          </a:xfrm>
          <a:prstGeom prst="rect">
            <a:avLst/>
          </a:prstGeom>
          <a:noFill/>
        </p:spPr>
        <p:txBody>
          <a:bodyPr wrap="square" rtlCol="0">
            <a:spAutoFit/>
          </a:bodyPr>
          <a:lstStyle/>
          <a:p>
            <a:pPr algn="ctr"/>
            <a:r>
              <a:rPr lang="en-GB" sz="1200" dirty="0">
                <a:solidFill>
                  <a:schemeClr val="accent2"/>
                </a:solidFill>
              </a:rPr>
              <a:t>Phase 1-3 Go/No-Go</a:t>
            </a:r>
          </a:p>
          <a:p>
            <a:pPr algn="ctr"/>
            <a:r>
              <a:rPr lang="en-GB" sz="1200" dirty="0">
                <a:solidFill>
                  <a:schemeClr val="accent2"/>
                </a:solidFill>
              </a:rPr>
              <a:t>Sept ‘23</a:t>
            </a:r>
          </a:p>
        </p:txBody>
      </p:sp>
      <p:sp>
        <p:nvSpPr>
          <p:cNvPr id="1037" name="Star: 6 Points 1036">
            <a:extLst>
              <a:ext uri="{FF2B5EF4-FFF2-40B4-BE49-F238E27FC236}">
                <a16:creationId xmlns:a16="http://schemas.microsoft.com/office/drawing/2014/main" id="{02C8BDFF-30F6-B15C-AEE4-72305B6ED1D0}"/>
              </a:ext>
            </a:extLst>
          </p:cNvPr>
          <p:cNvSpPr/>
          <p:nvPr/>
        </p:nvSpPr>
        <p:spPr>
          <a:xfrm>
            <a:off x="6561421" y="3350800"/>
            <a:ext cx="278224" cy="282098"/>
          </a:xfrm>
          <a:prstGeom prst="star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53" name="Arrow: Right 152">
            <a:extLst>
              <a:ext uri="{FF2B5EF4-FFF2-40B4-BE49-F238E27FC236}">
                <a16:creationId xmlns:a16="http://schemas.microsoft.com/office/drawing/2014/main" id="{D59EE966-ECB8-0A62-FF01-6C5A77D3ABD9}"/>
              </a:ext>
            </a:extLst>
          </p:cNvPr>
          <p:cNvSpPr/>
          <p:nvPr/>
        </p:nvSpPr>
        <p:spPr>
          <a:xfrm>
            <a:off x="513566" y="1469146"/>
            <a:ext cx="6117151" cy="55965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dirty="0">
                <a:solidFill>
                  <a:schemeClr val="tx1"/>
                </a:solidFill>
              </a:rPr>
              <a:t>Pilot</a:t>
            </a:r>
          </a:p>
        </p:txBody>
      </p:sp>
      <p:sp>
        <p:nvSpPr>
          <p:cNvPr id="154" name="Arrow: Right 153">
            <a:extLst>
              <a:ext uri="{FF2B5EF4-FFF2-40B4-BE49-F238E27FC236}">
                <a16:creationId xmlns:a16="http://schemas.microsoft.com/office/drawing/2014/main" id="{6CD43B64-DD2D-905D-C0D7-AACC2E07C0D6}"/>
              </a:ext>
            </a:extLst>
          </p:cNvPr>
          <p:cNvSpPr/>
          <p:nvPr/>
        </p:nvSpPr>
        <p:spPr>
          <a:xfrm>
            <a:off x="6690099" y="1441103"/>
            <a:ext cx="5220967" cy="55965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dirty="0">
                <a:solidFill>
                  <a:schemeClr val="tx1"/>
                </a:solidFill>
              </a:rPr>
              <a:t>Full Roll Out</a:t>
            </a:r>
          </a:p>
        </p:txBody>
      </p:sp>
      <p:sp>
        <p:nvSpPr>
          <p:cNvPr id="2" name="TextBox 1">
            <a:extLst>
              <a:ext uri="{FF2B5EF4-FFF2-40B4-BE49-F238E27FC236}">
                <a16:creationId xmlns:a16="http://schemas.microsoft.com/office/drawing/2014/main" id="{532E94BA-5E3A-756D-D8DF-85E544E77249}"/>
              </a:ext>
            </a:extLst>
          </p:cNvPr>
          <p:cNvSpPr txBox="1"/>
          <p:nvPr/>
        </p:nvSpPr>
        <p:spPr>
          <a:xfrm>
            <a:off x="-134145" y="1501599"/>
            <a:ext cx="1099227" cy="461665"/>
          </a:xfrm>
          <a:prstGeom prst="rect">
            <a:avLst/>
          </a:prstGeom>
          <a:noFill/>
        </p:spPr>
        <p:txBody>
          <a:bodyPr wrap="square" rtlCol="0">
            <a:spAutoFit/>
          </a:bodyPr>
          <a:lstStyle/>
          <a:p>
            <a:pPr algn="ctr"/>
            <a:r>
              <a:rPr lang="en-GB" sz="1200" dirty="0"/>
              <a:t>Start</a:t>
            </a:r>
          </a:p>
          <a:p>
            <a:pPr algn="ctr"/>
            <a:r>
              <a:rPr lang="en-GB" sz="1200" dirty="0"/>
              <a:t>Mid Mar 23</a:t>
            </a:r>
          </a:p>
        </p:txBody>
      </p:sp>
    </p:spTree>
    <p:extLst>
      <p:ext uri="{BB962C8B-B14F-4D97-AF65-F5344CB8AC3E}">
        <p14:creationId xmlns:p14="http://schemas.microsoft.com/office/powerpoint/2010/main" val="2030094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AF7A9CDC-33AF-46F1-9E22-212FC9A5CD18}"/>
              </a:ext>
            </a:extLst>
          </p:cNvPr>
          <p:cNvSpPr txBox="1">
            <a:spLocks/>
          </p:cNvSpPr>
          <p:nvPr/>
        </p:nvSpPr>
        <p:spPr>
          <a:xfrm>
            <a:off x="167105" y="269286"/>
            <a:ext cx="7875035" cy="117554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Lessons Learnt from </a:t>
            </a:r>
            <a:r>
              <a:rPr lang="en-GB" dirty="0" err="1"/>
              <a:t>EeRS</a:t>
            </a:r>
            <a:r>
              <a:rPr lang="en-GB" dirty="0"/>
              <a:t> Deployments</a:t>
            </a:r>
          </a:p>
          <a:p>
            <a:endParaRPr lang="en-GB" sz="1400" dirty="0"/>
          </a:p>
          <a:p>
            <a:endParaRPr lang="en-GB" dirty="0"/>
          </a:p>
        </p:txBody>
      </p:sp>
      <p:sp>
        <p:nvSpPr>
          <p:cNvPr id="5" name="Text Placeholder 10">
            <a:extLst>
              <a:ext uri="{FF2B5EF4-FFF2-40B4-BE49-F238E27FC236}">
                <a16:creationId xmlns:a16="http://schemas.microsoft.com/office/drawing/2014/main" id="{1AD10B35-978B-442B-B9E9-832FC45200F9}"/>
              </a:ext>
            </a:extLst>
          </p:cNvPr>
          <p:cNvSpPr txBox="1">
            <a:spLocks/>
          </p:cNvSpPr>
          <p:nvPr/>
        </p:nvSpPr>
        <p:spPr>
          <a:xfrm>
            <a:off x="1559116" y="2905631"/>
            <a:ext cx="7203232" cy="57982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accent2"/>
              </a:solidFill>
            </a:endParaRPr>
          </a:p>
        </p:txBody>
      </p:sp>
      <p:sp>
        <p:nvSpPr>
          <p:cNvPr id="6" name="TextBox 5">
            <a:extLst>
              <a:ext uri="{FF2B5EF4-FFF2-40B4-BE49-F238E27FC236}">
                <a16:creationId xmlns:a16="http://schemas.microsoft.com/office/drawing/2014/main" id="{62C39F5B-2089-1DC8-DA08-9BECCB070655}"/>
              </a:ext>
            </a:extLst>
          </p:cNvPr>
          <p:cNvSpPr txBox="1"/>
          <p:nvPr/>
        </p:nvSpPr>
        <p:spPr>
          <a:xfrm>
            <a:off x="167105" y="1349585"/>
            <a:ext cx="11857790" cy="5262979"/>
          </a:xfrm>
          <a:prstGeom prst="rect">
            <a:avLst/>
          </a:prstGeom>
          <a:noFill/>
        </p:spPr>
        <p:txBody>
          <a:bodyPr wrap="square">
            <a:spAutoFit/>
          </a:bodyPr>
          <a:lstStyle/>
          <a:p>
            <a:r>
              <a:rPr lang="en-GB" sz="1200" dirty="0">
                <a:solidFill>
                  <a:schemeClr val="accent1"/>
                </a:solidFill>
              </a:rPr>
              <a:t>Resource - Lessons</a:t>
            </a:r>
          </a:p>
          <a:p>
            <a:pPr marL="171450" indent="-171450">
              <a:buFont typeface="Arial" panose="020B0604020202020204" pitchFamily="34" charset="0"/>
              <a:buChar char="•"/>
            </a:pPr>
            <a:r>
              <a:rPr lang="en-GB" sz="1200" b="1" dirty="0"/>
              <a:t>Project resources </a:t>
            </a:r>
            <a:r>
              <a:rPr lang="en-GB" sz="1200" dirty="0"/>
              <a:t>- should be assigned by each ICS to support the programme roll out</a:t>
            </a:r>
          </a:p>
          <a:p>
            <a:pPr marL="171450" indent="-171450">
              <a:buFont typeface="Arial" panose="020B0604020202020204" pitchFamily="34" charset="0"/>
              <a:buChar char="•"/>
            </a:pPr>
            <a:r>
              <a:rPr lang="en-GB" sz="1200" b="1" dirty="0"/>
              <a:t>Clinical and Operational leads within each SP </a:t>
            </a:r>
            <a:r>
              <a:rPr lang="en-GB" sz="1200" dirty="0"/>
              <a:t>will be required, as well </a:t>
            </a:r>
            <a:r>
              <a:rPr lang="en-GB" sz="1200" b="1" dirty="0"/>
              <a:t>as booking team representation </a:t>
            </a:r>
            <a:r>
              <a:rPr lang="en-GB" sz="1200" dirty="0"/>
              <a:t>to support testing and configuration of </a:t>
            </a:r>
            <a:r>
              <a:rPr lang="en-GB" sz="1200" dirty="0" err="1"/>
              <a:t>eRS</a:t>
            </a:r>
            <a:r>
              <a:rPr lang="en-GB" sz="1200" dirty="0"/>
              <a:t> integration and end to end workflow</a:t>
            </a:r>
          </a:p>
          <a:p>
            <a:pPr marL="171450" indent="-171450">
              <a:buFont typeface="Arial" panose="020B0604020202020204" pitchFamily="34" charset="0"/>
              <a:buChar char="•"/>
            </a:pPr>
            <a:r>
              <a:rPr lang="en-GB" sz="1200" dirty="0"/>
              <a:t>A </a:t>
            </a:r>
            <a:r>
              <a:rPr lang="en-GB" sz="1200" b="1" dirty="0"/>
              <a:t>senior sponsor per Service Provider </a:t>
            </a:r>
            <a:r>
              <a:rPr lang="en-GB" sz="1200" dirty="0"/>
              <a:t>is also advised, to act as a change ambassador</a:t>
            </a:r>
          </a:p>
          <a:p>
            <a:pPr marL="171450" indent="-171450">
              <a:buFont typeface="Arial" panose="020B0604020202020204" pitchFamily="34" charset="0"/>
              <a:buChar char="•"/>
            </a:pPr>
            <a:r>
              <a:rPr lang="en-GB" sz="1200" b="1" dirty="0"/>
              <a:t>SP job planning </a:t>
            </a:r>
            <a:r>
              <a:rPr lang="en-GB" sz="1200" dirty="0"/>
              <a:t>– Operational and clinician leads should consider job planning to ensure pathways are resourced </a:t>
            </a:r>
          </a:p>
          <a:p>
            <a:pPr marL="171450" indent="-171450">
              <a:buFont typeface="Arial" panose="020B0604020202020204" pitchFamily="34" charset="0"/>
              <a:buChar char="•"/>
            </a:pPr>
            <a:r>
              <a:rPr lang="en-GB" sz="1200" b="1" dirty="0"/>
              <a:t>SP ICT and Integration resource </a:t>
            </a:r>
            <a:r>
              <a:rPr lang="en-GB" sz="1200" dirty="0"/>
              <a:t>is in high demand, presenting a risk for EPR integration. We recommend provisional discussions are undertaken with Service Providers IT leadership to identify any risks and ensure the required teams are made available to support interoperability deployment, testing and go live</a:t>
            </a:r>
          </a:p>
          <a:p>
            <a:pPr marL="171450" indent="-171450">
              <a:buFont typeface="Arial" panose="020B0604020202020204" pitchFamily="34" charset="0"/>
              <a:buChar char="•"/>
            </a:pPr>
            <a:r>
              <a:rPr lang="en-GB" sz="1200" b="1" dirty="0"/>
              <a:t>SP project management/change teams – </a:t>
            </a:r>
            <a:r>
              <a:rPr lang="en-GB" sz="1200" dirty="0"/>
              <a:t>If relevant, activity should be mapped in for them to support technology roll out in line with normal processes</a:t>
            </a:r>
          </a:p>
          <a:p>
            <a:pPr marL="171450" indent="-171450">
              <a:buFont typeface="Arial" panose="020B0604020202020204" pitchFamily="34" charset="0"/>
              <a:buChar char="•"/>
            </a:pPr>
            <a:r>
              <a:rPr lang="en-GB" sz="1200" b="1" dirty="0"/>
              <a:t>Commissioning/Service Ownership – To truly realise benefits, SP’s and commissioners should appoint ownership to monitoring performance once in BAU</a:t>
            </a:r>
          </a:p>
          <a:p>
            <a:pPr marL="171450" indent="-171450">
              <a:buFont typeface="Arial" panose="020B0604020202020204" pitchFamily="34" charset="0"/>
              <a:buChar char="•"/>
            </a:pPr>
            <a:endParaRPr lang="en-GB" sz="1200" dirty="0"/>
          </a:p>
          <a:p>
            <a:r>
              <a:rPr lang="en-GB" sz="1200" dirty="0">
                <a:solidFill>
                  <a:schemeClr val="accent1"/>
                </a:solidFill>
              </a:rPr>
              <a:t>Managing Change - Lessons</a:t>
            </a:r>
          </a:p>
          <a:p>
            <a:pPr marL="171450" indent="-171450">
              <a:buFont typeface="Arial" panose="020B0604020202020204" pitchFamily="34" charset="0"/>
              <a:buChar char="•"/>
            </a:pPr>
            <a:r>
              <a:rPr lang="en-GB" sz="1200" b="1" dirty="0"/>
              <a:t>Current ways of working – </a:t>
            </a:r>
            <a:r>
              <a:rPr lang="en-GB" sz="1200" dirty="0"/>
              <a:t>There is often a lack of understanding in ICBs/SPs of current state - mapping this is vital to successful change. Recommendation work is undertaken by each area Service Provider to document current ways of working. This will significantly facilitate any project rollout, as well as reducing risks.</a:t>
            </a:r>
          </a:p>
          <a:p>
            <a:pPr marL="171450" indent="-171450">
              <a:buFont typeface="Arial" panose="020B0604020202020204" pitchFamily="34" charset="0"/>
              <a:buChar char="•"/>
            </a:pPr>
            <a:r>
              <a:rPr lang="en-GB" sz="1200" b="1" dirty="0"/>
              <a:t>Communication -</a:t>
            </a:r>
            <a:r>
              <a:rPr lang="en-GB" sz="1200" dirty="0"/>
              <a:t> Service Provider and LOC engagement with </a:t>
            </a:r>
            <a:r>
              <a:rPr lang="en-GB" sz="1200" dirty="0" err="1"/>
              <a:t>Optoms</a:t>
            </a:r>
            <a:r>
              <a:rPr lang="en-GB" sz="1200" dirty="0"/>
              <a:t> to encourage uptake is vital, as is considering the closure of dual working e.g. continuing to maintain email A&amp;G, when user should be encouraged to use the new </a:t>
            </a:r>
            <a:r>
              <a:rPr lang="en-GB" sz="1200" dirty="0" err="1"/>
              <a:t>EeRS</a:t>
            </a:r>
            <a:r>
              <a:rPr lang="en-GB" sz="1200" dirty="0"/>
              <a:t> service</a:t>
            </a:r>
          </a:p>
          <a:p>
            <a:pPr marL="171450" indent="-171450">
              <a:buFont typeface="Arial" panose="020B0604020202020204" pitchFamily="34" charset="0"/>
              <a:buChar char="•"/>
            </a:pPr>
            <a:r>
              <a:rPr lang="en-GB" sz="1200" b="1" dirty="0"/>
              <a:t>Advice &amp; Guidance - </a:t>
            </a:r>
            <a:r>
              <a:rPr lang="en-GB" sz="1200" dirty="0"/>
              <a:t>hugely value by </a:t>
            </a:r>
            <a:r>
              <a:rPr lang="en-GB" sz="1200" dirty="0" err="1"/>
              <a:t>Optoms</a:t>
            </a:r>
            <a:r>
              <a:rPr lang="en-GB" sz="1200" dirty="0"/>
              <a:t> and to improve patient care – if not in place, this should be considered to encourage uptake &amp; help deliver demand elimination</a:t>
            </a:r>
          </a:p>
          <a:p>
            <a:pPr marL="171450" indent="-171450">
              <a:buFont typeface="Arial" panose="020B0604020202020204" pitchFamily="34" charset="0"/>
              <a:buChar char="•"/>
            </a:pPr>
            <a:endParaRPr lang="en-GB" sz="1200" dirty="0"/>
          </a:p>
          <a:p>
            <a:r>
              <a:rPr lang="en-GB" sz="1200" dirty="0">
                <a:solidFill>
                  <a:schemeClr val="accent1"/>
                </a:solidFill>
              </a:rPr>
              <a:t>Who are the </a:t>
            </a:r>
            <a:r>
              <a:rPr lang="en-GB" sz="1200" dirty="0" err="1">
                <a:solidFill>
                  <a:schemeClr val="accent1"/>
                </a:solidFill>
              </a:rPr>
              <a:t>Optoms</a:t>
            </a:r>
            <a:endParaRPr lang="en-GB" sz="1200" dirty="0">
              <a:solidFill>
                <a:schemeClr val="accent1"/>
              </a:solidFill>
            </a:endParaRPr>
          </a:p>
          <a:p>
            <a:pPr marL="171450" indent="-171450">
              <a:buFont typeface="Arial" panose="020B0604020202020204" pitchFamily="34" charset="0"/>
              <a:buChar char="•"/>
            </a:pPr>
            <a:r>
              <a:rPr lang="en-GB" sz="1200" b="1" dirty="0"/>
              <a:t>No single complete data source </a:t>
            </a:r>
            <a:r>
              <a:rPr lang="en-GB" sz="1200" dirty="0"/>
              <a:t>- NHSE data can be out of date and LOC data does not always contain a full list of all sites, especially those referring from nearby borders. Relevant contact data within </a:t>
            </a:r>
            <a:r>
              <a:rPr lang="en-GB" sz="1200" dirty="0" err="1"/>
              <a:t>Optom</a:t>
            </a:r>
            <a:r>
              <a:rPr lang="en-GB" sz="1200" dirty="0"/>
              <a:t> Practices is also an issue. We recommend the ICBs undertake a joint exercise with NHSE, SP’s and the LOC to amalgamate and cleanse the data source and contacts of referrers</a:t>
            </a:r>
          </a:p>
          <a:p>
            <a:pPr marL="171450" indent="-171450">
              <a:buFontTx/>
              <a:buChar char="-"/>
            </a:pPr>
            <a:endParaRPr lang="en-GB" sz="1200" dirty="0"/>
          </a:p>
          <a:p>
            <a:r>
              <a:rPr lang="en-GB" sz="1200" dirty="0">
                <a:solidFill>
                  <a:schemeClr val="accent1"/>
                </a:solidFill>
              </a:rPr>
              <a:t>Technical</a:t>
            </a:r>
          </a:p>
          <a:p>
            <a:pPr marL="171450" indent="-171450">
              <a:buFont typeface="Arial" panose="020B0604020202020204" pitchFamily="34" charset="0"/>
              <a:buChar char="•"/>
            </a:pPr>
            <a:r>
              <a:rPr lang="en-GB" sz="1200" b="1" dirty="0"/>
              <a:t>RTT</a:t>
            </a:r>
            <a:r>
              <a:rPr lang="en-GB" sz="1200" dirty="0"/>
              <a:t> – A technical limitation of the </a:t>
            </a:r>
            <a:r>
              <a:rPr lang="en-GB" sz="1200" dirty="0" err="1"/>
              <a:t>eRS</a:t>
            </a:r>
            <a:r>
              <a:rPr lang="en-GB" sz="1200" dirty="0"/>
              <a:t> API means only the UBRN creation date, rather than the case creation date is recorded in </a:t>
            </a:r>
            <a:r>
              <a:rPr lang="en-GB" sz="1200" dirty="0" err="1"/>
              <a:t>eRS</a:t>
            </a:r>
            <a:r>
              <a:rPr lang="en-GB" sz="1200" dirty="0"/>
              <a:t>. This works well when converting A&amp;G to a referral, but SP’s may need to include a manual adjustment of the start date for referrals (to align to the date a case was created – data is on the pdf sent via the API and in supplier data). If the SP workflow auto-converts cases from </a:t>
            </a:r>
            <a:r>
              <a:rPr lang="en-GB" sz="1200" dirty="0" err="1"/>
              <a:t>eRS</a:t>
            </a:r>
            <a:r>
              <a:rPr lang="en-GB" sz="1200" dirty="0"/>
              <a:t> to their </a:t>
            </a:r>
            <a:r>
              <a:rPr lang="en-GB" sz="1200" dirty="0" err="1"/>
              <a:t>ePR</a:t>
            </a:r>
            <a:r>
              <a:rPr lang="en-GB" sz="1200" dirty="0"/>
              <a:t>, this action normally involves using the function in </a:t>
            </a:r>
            <a:r>
              <a:rPr lang="en-GB" sz="1200" dirty="0" err="1"/>
              <a:t>eRS</a:t>
            </a:r>
            <a:r>
              <a:rPr lang="en-GB" sz="1200" dirty="0"/>
              <a:t> to “book outside of </a:t>
            </a:r>
            <a:r>
              <a:rPr lang="en-GB" sz="1200" dirty="0" err="1"/>
              <a:t>eRS</a:t>
            </a:r>
            <a:r>
              <a:rPr lang="en-GB" sz="1200" dirty="0"/>
              <a:t>” (then enter manually into the </a:t>
            </a:r>
            <a:r>
              <a:rPr lang="en-GB" sz="1200" dirty="0" err="1"/>
              <a:t>ePR</a:t>
            </a:r>
            <a:r>
              <a:rPr lang="en-GB" sz="1200" dirty="0"/>
              <a:t>) or the SP opening up the permission for a group of users to adjust the start date once in the EPR. SP’s normally undertake similar workarounds due to multiple processes into the Trust e.g. email referrals, Dentistry referrals, other A&amp;G systems which are used for referrals (e.g. dentistry, etc)</a:t>
            </a:r>
          </a:p>
        </p:txBody>
      </p:sp>
    </p:spTree>
    <p:extLst>
      <p:ext uri="{BB962C8B-B14F-4D97-AF65-F5344CB8AC3E}">
        <p14:creationId xmlns:p14="http://schemas.microsoft.com/office/powerpoint/2010/main" val="3118068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AF7A9CDC-33AF-46F1-9E22-212FC9A5CD18}"/>
              </a:ext>
            </a:extLst>
          </p:cNvPr>
          <p:cNvSpPr txBox="1">
            <a:spLocks/>
          </p:cNvSpPr>
          <p:nvPr/>
        </p:nvSpPr>
        <p:spPr>
          <a:xfrm>
            <a:off x="4824830" y="3064968"/>
            <a:ext cx="7875035" cy="117554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Any Questions?</a:t>
            </a:r>
          </a:p>
          <a:p>
            <a:endParaRPr lang="en-GB" sz="1400" dirty="0"/>
          </a:p>
          <a:p>
            <a:endParaRPr lang="en-GB" dirty="0"/>
          </a:p>
        </p:txBody>
      </p:sp>
      <p:sp>
        <p:nvSpPr>
          <p:cNvPr id="5" name="Text Placeholder 10">
            <a:extLst>
              <a:ext uri="{FF2B5EF4-FFF2-40B4-BE49-F238E27FC236}">
                <a16:creationId xmlns:a16="http://schemas.microsoft.com/office/drawing/2014/main" id="{1AD10B35-978B-442B-B9E9-832FC45200F9}"/>
              </a:ext>
            </a:extLst>
          </p:cNvPr>
          <p:cNvSpPr txBox="1">
            <a:spLocks/>
          </p:cNvSpPr>
          <p:nvPr/>
        </p:nvSpPr>
        <p:spPr>
          <a:xfrm>
            <a:off x="1559116" y="2905631"/>
            <a:ext cx="7203232" cy="57982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accent2"/>
              </a:solidFill>
            </a:endParaRPr>
          </a:p>
        </p:txBody>
      </p:sp>
    </p:spTree>
    <p:extLst>
      <p:ext uri="{BB962C8B-B14F-4D97-AF65-F5344CB8AC3E}">
        <p14:creationId xmlns:p14="http://schemas.microsoft.com/office/powerpoint/2010/main" val="1685546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AF7A9CDC-33AF-46F1-9E22-212FC9A5CD18}"/>
              </a:ext>
            </a:extLst>
          </p:cNvPr>
          <p:cNvSpPr txBox="1">
            <a:spLocks/>
          </p:cNvSpPr>
          <p:nvPr/>
        </p:nvSpPr>
        <p:spPr>
          <a:xfrm>
            <a:off x="1878430" y="2723222"/>
            <a:ext cx="7875035" cy="117554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600" dirty="0"/>
              <a:t>END</a:t>
            </a:r>
          </a:p>
          <a:p>
            <a:pPr algn="ctr"/>
            <a:r>
              <a:rPr lang="en-GB" sz="3600" dirty="0"/>
              <a:t>Thank you</a:t>
            </a:r>
          </a:p>
          <a:p>
            <a:pPr algn="ctr"/>
            <a:endParaRPr lang="en-GB" dirty="0"/>
          </a:p>
        </p:txBody>
      </p:sp>
      <p:sp>
        <p:nvSpPr>
          <p:cNvPr id="5" name="Text Placeholder 10">
            <a:extLst>
              <a:ext uri="{FF2B5EF4-FFF2-40B4-BE49-F238E27FC236}">
                <a16:creationId xmlns:a16="http://schemas.microsoft.com/office/drawing/2014/main" id="{1AD10B35-978B-442B-B9E9-832FC45200F9}"/>
              </a:ext>
            </a:extLst>
          </p:cNvPr>
          <p:cNvSpPr txBox="1">
            <a:spLocks/>
          </p:cNvSpPr>
          <p:nvPr/>
        </p:nvSpPr>
        <p:spPr>
          <a:xfrm>
            <a:off x="1134242" y="2901807"/>
            <a:ext cx="8785611" cy="57982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accent2"/>
              </a:solidFill>
            </a:endParaRPr>
          </a:p>
        </p:txBody>
      </p:sp>
    </p:spTree>
    <p:extLst>
      <p:ext uri="{BB962C8B-B14F-4D97-AF65-F5344CB8AC3E}">
        <p14:creationId xmlns:p14="http://schemas.microsoft.com/office/powerpoint/2010/main" val="3150588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C6689328-D90A-1C47-93EA-05EF8BDFE331}"/>
              </a:ext>
            </a:extLst>
          </p:cNvPr>
          <p:cNvSpPr txBox="1">
            <a:spLocks/>
          </p:cNvSpPr>
          <p:nvPr/>
        </p:nvSpPr>
        <p:spPr>
          <a:xfrm>
            <a:off x="466260" y="346041"/>
            <a:ext cx="10541046" cy="57982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Objectives</a:t>
            </a:r>
          </a:p>
        </p:txBody>
      </p:sp>
      <p:sp>
        <p:nvSpPr>
          <p:cNvPr id="4" name="Text Placeholder 10">
            <a:extLst>
              <a:ext uri="{FF2B5EF4-FFF2-40B4-BE49-F238E27FC236}">
                <a16:creationId xmlns:a16="http://schemas.microsoft.com/office/drawing/2014/main" id="{AF7A9CDC-33AF-46F1-9E22-212FC9A5CD18}"/>
              </a:ext>
            </a:extLst>
          </p:cNvPr>
          <p:cNvSpPr txBox="1">
            <a:spLocks/>
          </p:cNvSpPr>
          <p:nvPr/>
        </p:nvSpPr>
        <p:spPr>
          <a:xfrm>
            <a:off x="261258" y="1730081"/>
            <a:ext cx="7875035" cy="117554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GB" sz="1800" dirty="0">
                <a:solidFill>
                  <a:schemeClr val="accent2"/>
                </a:solidFill>
              </a:rPr>
              <a:t>Cinapsis – Brief Overview of the team</a:t>
            </a:r>
          </a:p>
          <a:p>
            <a:pPr marL="457200" indent="-457200">
              <a:buFont typeface="Arial" panose="020B0604020202020204" pitchFamily="34" charset="0"/>
              <a:buChar char="•"/>
            </a:pPr>
            <a:r>
              <a:rPr lang="en-GB" sz="1800" dirty="0">
                <a:solidFill>
                  <a:schemeClr val="accent2"/>
                </a:solidFill>
              </a:rPr>
              <a:t>What is </a:t>
            </a:r>
            <a:r>
              <a:rPr lang="en-GB" sz="1800" dirty="0" err="1">
                <a:solidFill>
                  <a:schemeClr val="accent2"/>
                </a:solidFill>
              </a:rPr>
              <a:t>EeRS</a:t>
            </a:r>
            <a:endParaRPr lang="en-GB" sz="1800" dirty="0">
              <a:solidFill>
                <a:schemeClr val="accent2"/>
              </a:solidFill>
            </a:endParaRPr>
          </a:p>
          <a:p>
            <a:pPr marL="457200" indent="-457200">
              <a:buFont typeface="Arial" panose="020B0604020202020204" pitchFamily="34" charset="0"/>
              <a:buChar char="•"/>
            </a:pPr>
            <a:r>
              <a:rPr lang="en-GB" sz="1800" dirty="0">
                <a:solidFill>
                  <a:schemeClr val="accent2"/>
                </a:solidFill>
              </a:rPr>
              <a:t>Expected Benefits</a:t>
            </a:r>
          </a:p>
          <a:p>
            <a:pPr marL="457200" indent="-457200">
              <a:buFont typeface="Arial" panose="020B0604020202020204" pitchFamily="34" charset="0"/>
              <a:buChar char="•"/>
            </a:pPr>
            <a:r>
              <a:rPr lang="en-GB" sz="1800" dirty="0">
                <a:solidFill>
                  <a:schemeClr val="accent2"/>
                </a:solidFill>
              </a:rPr>
              <a:t>Proposed delivery approach</a:t>
            </a:r>
          </a:p>
          <a:p>
            <a:pPr marL="457200" indent="-457200">
              <a:buFont typeface="Arial" panose="020B0604020202020204" pitchFamily="34" charset="0"/>
              <a:buChar char="•"/>
            </a:pPr>
            <a:r>
              <a:rPr lang="en-GB" sz="1800" dirty="0">
                <a:solidFill>
                  <a:schemeClr val="accent2"/>
                </a:solidFill>
              </a:rPr>
              <a:t>Q&amp;A</a:t>
            </a:r>
          </a:p>
          <a:p>
            <a:endParaRPr lang="en-GB" sz="1400" dirty="0"/>
          </a:p>
          <a:p>
            <a:endParaRPr lang="en-GB" dirty="0"/>
          </a:p>
        </p:txBody>
      </p:sp>
    </p:spTree>
    <p:extLst>
      <p:ext uri="{BB962C8B-B14F-4D97-AF65-F5344CB8AC3E}">
        <p14:creationId xmlns:p14="http://schemas.microsoft.com/office/powerpoint/2010/main" val="2384566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AF7A9CDC-33AF-46F1-9E22-212FC9A5CD18}"/>
              </a:ext>
            </a:extLst>
          </p:cNvPr>
          <p:cNvSpPr txBox="1">
            <a:spLocks/>
          </p:cNvSpPr>
          <p:nvPr/>
        </p:nvSpPr>
        <p:spPr>
          <a:xfrm>
            <a:off x="-1181625" y="161578"/>
            <a:ext cx="7875035" cy="117554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Brief Introduction to Cinapsis</a:t>
            </a:r>
          </a:p>
          <a:p>
            <a:endParaRPr lang="en-GB" dirty="0"/>
          </a:p>
        </p:txBody>
      </p:sp>
      <p:sp>
        <p:nvSpPr>
          <p:cNvPr id="5" name="Text Placeholder 10">
            <a:extLst>
              <a:ext uri="{FF2B5EF4-FFF2-40B4-BE49-F238E27FC236}">
                <a16:creationId xmlns:a16="http://schemas.microsoft.com/office/drawing/2014/main" id="{1AD10B35-978B-442B-B9E9-832FC45200F9}"/>
              </a:ext>
            </a:extLst>
          </p:cNvPr>
          <p:cNvSpPr txBox="1">
            <a:spLocks/>
          </p:cNvSpPr>
          <p:nvPr/>
        </p:nvSpPr>
        <p:spPr>
          <a:xfrm>
            <a:off x="2572956" y="1995117"/>
            <a:ext cx="1295400" cy="57982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accent2"/>
              </a:solidFill>
            </a:endParaRPr>
          </a:p>
        </p:txBody>
      </p:sp>
      <p:sp>
        <p:nvSpPr>
          <p:cNvPr id="2" name="Rectangle: Rounded Corners 1">
            <a:extLst>
              <a:ext uri="{FF2B5EF4-FFF2-40B4-BE49-F238E27FC236}">
                <a16:creationId xmlns:a16="http://schemas.microsoft.com/office/drawing/2014/main" id="{603FFAAA-0CB6-E811-70E4-31933C23E43D}"/>
              </a:ext>
            </a:extLst>
          </p:cNvPr>
          <p:cNvSpPr/>
          <p:nvPr/>
        </p:nvSpPr>
        <p:spPr>
          <a:xfrm>
            <a:off x="109540" y="1539975"/>
            <a:ext cx="2428875" cy="1249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Relevant Senior Contacts</a:t>
            </a:r>
          </a:p>
        </p:txBody>
      </p:sp>
      <p:sp>
        <p:nvSpPr>
          <p:cNvPr id="7" name="Rectangle: Rounded Corners 6">
            <a:extLst>
              <a:ext uri="{FF2B5EF4-FFF2-40B4-BE49-F238E27FC236}">
                <a16:creationId xmlns:a16="http://schemas.microsoft.com/office/drawing/2014/main" id="{0A22A678-BCB3-35BD-A508-A8C50F8A51F5}"/>
              </a:ext>
            </a:extLst>
          </p:cNvPr>
          <p:cNvSpPr/>
          <p:nvPr/>
        </p:nvSpPr>
        <p:spPr>
          <a:xfrm>
            <a:off x="109540" y="2964188"/>
            <a:ext cx="2428875" cy="2949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Recent Project Delivery Success Examples</a:t>
            </a:r>
          </a:p>
        </p:txBody>
      </p:sp>
      <p:sp>
        <p:nvSpPr>
          <p:cNvPr id="8" name="Rectangle: Rounded Corners 7">
            <a:extLst>
              <a:ext uri="{FF2B5EF4-FFF2-40B4-BE49-F238E27FC236}">
                <a16:creationId xmlns:a16="http://schemas.microsoft.com/office/drawing/2014/main" id="{49F1E67B-BF54-8A98-1AD7-B7DED04AB18D}"/>
              </a:ext>
            </a:extLst>
          </p:cNvPr>
          <p:cNvSpPr/>
          <p:nvPr/>
        </p:nvSpPr>
        <p:spPr>
          <a:xfrm>
            <a:off x="109540" y="6086655"/>
            <a:ext cx="2428875" cy="579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Interfacing</a:t>
            </a:r>
          </a:p>
        </p:txBody>
      </p:sp>
      <p:sp>
        <p:nvSpPr>
          <p:cNvPr id="3" name="TextBox 2">
            <a:extLst>
              <a:ext uri="{FF2B5EF4-FFF2-40B4-BE49-F238E27FC236}">
                <a16:creationId xmlns:a16="http://schemas.microsoft.com/office/drawing/2014/main" id="{ED0E9AAF-1A01-8411-FF1F-A1B5A092900F}"/>
              </a:ext>
            </a:extLst>
          </p:cNvPr>
          <p:cNvSpPr txBox="1"/>
          <p:nvPr/>
        </p:nvSpPr>
        <p:spPr>
          <a:xfrm>
            <a:off x="2561043" y="1943272"/>
            <a:ext cx="1647825" cy="400110"/>
          </a:xfrm>
          <a:prstGeom prst="rect">
            <a:avLst/>
          </a:prstGeom>
          <a:noFill/>
        </p:spPr>
        <p:txBody>
          <a:bodyPr wrap="square" rtlCol="0">
            <a:spAutoFit/>
          </a:bodyPr>
          <a:lstStyle/>
          <a:p>
            <a:r>
              <a:rPr lang="en-GB" sz="1000" b="1" dirty="0">
                <a:solidFill>
                  <a:schemeClr val="accent1"/>
                </a:solidFill>
              </a:rPr>
              <a:t>Dominic Markham</a:t>
            </a:r>
          </a:p>
          <a:p>
            <a:r>
              <a:rPr lang="en-GB" sz="1000" dirty="0">
                <a:solidFill>
                  <a:schemeClr val="accent1"/>
                </a:solidFill>
              </a:rPr>
              <a:t>Head of Delivery</a:t>
            </a:r>
          </a:p>
        </p:txBody>
      </p:sp>
      <p:sp>
        <p:nvSpPr>
          <p:cNvPr id="11" name="TextBox 10">
            <a:extLst>
              <a:ext uri="{FF2B5EF4-FFF2-40B4-BE49-F238E27FC236}">
                <a16:creationId xmlns:a16="http://schemas.microsoft.com/office/drawing/2014/main" id="{23D64A2C-E580-495D-3595-BCCA0682B575}"/>
              </a:ext>
            </a:extLst>
          </p:cNvPr>
          <p:cNvSpPr txBox="1"/>
          <p:nvPr/>
        </p:nvSpPr>
        <p:spPr>
          <a:xfrm>
            <a:off x="3853492" y="1943444"/>
            <a:ext cx="1647825" cy="400110"/>
          </a:xfrm>
          <a:prstGeom prst="rect">
            <a:avLst/>
          </a:prstGeom>
          <a:noFill/>
        </p:spPr>
        <p:txBody>
          <a:bodyPr wrap="square" rtlCol="0">
            <a:spAutoFit/>
          </a:bodyPr>
          <a:lstStyle/>
          <a:p>
            <a:r>
              <a:rPr lang="en-GB" sz="1000" b="1" dirty="0">
                <a:solidFill>
                  <a:schemeClr val="accent1"/>
                </a:solidFill>
              </a:rPr>
              <a:t>Anca Leucon</a:t>
            </a:r>
          </a:p>
          <a:p>
            <a:r>
              <a:rPr lang="en-GB" sz="1000" dirty="0">
                <a:solidFill>
                  <a:schemeClr val="accent1"/>
                </a:solidFill>
              </a:rPr>
              <a:t>Training and Support Lead</a:t>
            </a:r>
          </a:p>
        </p:txBody>
      </p:sp>
      <p:sp>
        <p:nvSpPr>
          <p:cNvPr id="16" name="Rectangle: Rounded Corners 15">
            <a:extLst>
              <a:ext uri="{FF2B5EF4-FFF2-40B4-BE49-F238E27FC236}">
                <a16:creationId xmlns:a16="http://schemas.microsoft.com/office/drawing/2014/main" id="{7190EAEE-C6C5-1105-FB63-525810AA503A}"/>
              </a:ext>
            </a:extLst>
          </p:cNvPr>
          <p:cNvSpPr/>
          <p:nvPr/>
        </p:nvSpPr>
        <p:spPr>
          <a:xfrm>
            <a:off x="2717021" y="2964189"/>
            <a:ext cx="2694388" cy="2949467"/>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GB" sz="1200" b="1" dirty="0">
                <a:solidFill>
                  <a:schemeClr val="accent1"/>
                </a:solidFill>
              </a:rPr>
              <a:t>Bath, Swindon &amp; Wiltshire ICS</a:t>
            </a:r>
          </a:p>
          <a:p>
            <a:pPr algn="ctr"/>
            <a:r>
              <a:rPr lang="en-GB" sz="1200" b="1" dirty="0">
                <a:solidFill>
                  <a:schemeClr val="accent1"/>
                </a:solidFill>
              </a:rPr>
              <a:t>- Multiple Services</a:t>
            </a:r>
          </a:p>
          <a:p>
            <a:pPr marL="171450" indent="-171450">
              <a:buFont typeface="Arial" panose="020B0604020202020204" pitchFamily="34" charset="0"/>
              <a:buChar char="•"/>
            </a:pPr>
            <a:r>
              <a:rPr lang="en-GB" sz="1000" dirty="0">
                <a:solidFill>
                  <a:schemeClr val="accent1"/>
                </a:solidFill>
              </a:rPr>
              <a:t>120 Services (planned &amp; urgent care)</a:t>
            </a:r>
          </a:p>
          <a:p>
            <a:pPr marL="171450" indent="-171450">
              <a:buFont typeface="Arial" panose="020B0604020202020204" pitchFamily="34" charset="0"/>
              <a:buChar char="•"/>
            </a:pPr>
            <a:r>
              <a:rPr lang="en-GB" sz="1000" dirty="0">
                <a:solidFill>
                  <a:schemeClr val="accent1"/>
                </a:solidFill>
              </a:rPr>
              <a:t>Handling urgent &amp; planned care from  Ambulatory Care, MoD, GP’s, Community Providers</a:t>
            </a:r>
          </a:p>
          <a:p>
            <a:pPr marL="171450" indent="-171450">
              <a:buFont typeface="Arial" panose="020B0604020202020204" pitchFamily="34" charset="0"/>
              <a:buChar char="•"/>
            </a:pPr>
            <a:r>
              <a:rPr lang="en-GB" sz="1000" dirty="0">
                <a:solidFill>
                  <a:schemeClr val="accent1"/>
                </a:solidFill>
              </a:rPr>
              <a:t>2422 Users</a:t>
            </a:r>
          </a:p>
          <a:p>
            <a:pPr algn="ctr"/>
            <a:endParaRPr lang="en-GB" sz="1200" dirty="0">
              <a:solidFill>
                <a:schemeClr val="bg1"/>
              </a:solidFill>
            </a:endParaRPr>
          </a:p>
          <a:p>
            <a:r>
              <a:rPr lang="en-GB" sz="1000" dirty="0">
                <a:solidFill>
                  <a:schemeClr val="accent1"/>
                </a:solidFill>
              </a:rPr>
              <a:t>Called out as Exemplar deployment by ICS</a:t>
            </a:r>
          </a:p>
          <a:p>
            <a:endParaRPr lang="en-GB" sz="1000" dirty="0">
              <a:solidFill>
                <a:schemeClr val="accent1"/>
              </a:solidFill>
            </a:endParaRPr>
          </a:p>
          <a:p>
            <a:r>
              <a:rPr lang="en-GB" sz="1000" dirty="0">
                <a:solidFill>
                  <a:schemeClr val="accent1"/>
                </a:solidFill>
              </a:rPr>
              <a:t>Live within 3 months from commencement, replacing incumbent provider with no operational disruption</a:t>
            </a:r>
          </a:p>
          <a:p>
            <a:endParaRPr lang="en-GB" sz="1000" dirty="0">
              <a:solidFill>
                <a:schemeClr val="accent1"/>
              </a:solidFill>
            </a:endParaRPr>
          </a:p>
          <a:p>
            <a:r>
              <a:rPr lang="en-GB" sz="1000" dirty="0">
                <a:solidFill>
                  <a:schemeClr val="accent1"/>
                </a:solidFill>
              </a:rPr>
              <a:t>Ongoing transformation programme</a:t>
            </a:r>
          </a:p>
          <a:p>
            <a:endParaRPr lang="en-GB" sz="1000" dirty="0">
              <a:solidFill>
                <a:schemeClr val="accent1"/>
              </a:solidFill>
            </a:endParaRPr>
          </a:p>
          <a:p>
            <a:r>
              <a:rPr lang="en-GB" sz="1000" dirty="0">
                <a:solidFill>
                  <a:schemeClr val="accent1"/>
                </a:solidFill>
              </a:rPr>
              <a:t>Positive user feedback</a:t>
            </a:r>
          </a:p>
          <a:p>
            <a:pPr algn="ctr"/>
            <a:endParaRPr lang="en-GB" sz="1200" dirty="0">
              <a:solidFill>
                <a:schemeClr val="bg1"/>
              </a:solidFill>
            </a:endParaRPr>
          </a:p>
        </p:txBody>
      </p:sp>
      <p:sp>
        <p:nvSpPr>
          <p:cNvPr id="17" name="Rectangle: Rounded Corners 16">
            <a:extLst>
              <a:ext uri="{FF2B5EF4-FFF2-40B4-BE49-F238E27FC236}">
                <a16:creationId xmlns:a16="http://schemas.microsoft.com/office/drawing/2014/main" id="{48060F9E-AAA5-2893-B1E2-2E38D79C4473}"/>
              </a:ext>
            </a:extLst>
          </p:cNvPr>
          <p:cNvSpPr/>
          <p:nvPr/>
        </p:nvSpPr>
        <p:spPr>
          <a:xfrm>
            <a:off x="5631651" y="2964188"/>
            <a:ext cx="2624135" cy="2949467"/>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GB" sz="1200" b="1" dirty="0">
                <a:solidFill>
                  <a:schemeClr val="accent1"/>
                </a:solidFill>
              </a:rPr>
              <a:t>Cambridgeshire &amp; Peterborough ICS</a:t>
            </a:r>
          </a:p>
          <a:p>
            <a:pPr algn="ctr"/>
            <a:r>
              <a:rPr lang="en-GB" sz="1200" b="1" dirty="0">
                <a:solidFill>
                  <a:schemeClr val="accent1"/>
                </a:solidFill>
              </a:rPr>
              <a:t>- </a:t>
            </a:r>
            <a:r>
              <a:rPr lang="en-GB" sz="1200" b="1" dirty="0" err="1">
                <a:solidFill>
                  <a:schemeClr val="accent1"/>
                </a:solidFill>
              </a:rPr>
              <a:t>EeRS</a:t>
            </a:r>
            <a:endParaRPr lang="en-GB" sz="1200" b="1" dirty="0">
              <a:solidFill>
                <a:schemeClr val="accent1"/>
              </a:solidFill>
            </a:endParaRPr>
          </a:p>
          <a:p>
            <a:pPr algn="ctr"/>
            <a:endParaRPr lang="en-GB" sz="1200" b="1" dirty="0">
              <a:solidFill>
                <a:schemeClr val="accent1"/>
              </a:solidFill>
            </a:endParaRPr>
          </a:p>
          <a:p>
            <a:pPr algn="ctr"/>
            <a:r>
              <a:rPr lang="en-GB" sz="1000" dirty="0">
                <a:solidFill>
                  <a:schemeClr val="accent1"/>
                </a:solidFill>
              </a:rPr>
              <a:t>Deployed successfully on time as one of the first </a:t>
            </a:r>
            <a:r>
              <a:rPr lang="en-GB" sz="1000" dirty="0" err="1">
                <a:solidFill>
                  <a:schemeClr val="accent1"/>
                </a:solidFill>
              </a:rPr>
              <a:t>EeRS</a:t>
            </a:r>
            <a:r>
              <a:rPr lang="en-GB" sz="1000" dirty="0">
                <a:solidFill>
                  <a:schemeClr val="accent1"/>
                </a:solidFill>
              </a:rPr>
              <a:t> providers to market</a:t>
            </a:r>
          </a:p>
          <a:p>
            <a:pPr algn="ctr"/>
            <a:endParaRPr lang="en-GB" sz="1000" dirty="0">
              <a:solidFill>
                <a:schemeClr val="accent1"/>
              </a:solidFill>
            </a:endParaRPr>
          </a:p>
          <a:p>
            <a:pPr algn="ctr"/>
            <a:r>
              <a:rPr lang="en-GB" sz="1000" dirty="0">
                <a:solidFill>
                  <a:schemeClr val="accent1"/>
                </a:solidFill>
              </a:rPr>
              <a:t>Demonstratable continued improvement to tailor and develop the solution in response to customer feedback</a:t>
            </a:r>
          </a:p>
          <a:p>
            <a:pPr algn="ctr"/>
            <a:endParaRPr lang="en-GB" sz="1000" dirty="0">
              <a:solidFill>
                <a:schemeClr val="accent1"/>
              </a:solidFill>
            </a:endParaRPr>
          </a:p>
          <a:p>
            <a:pPr algn="ctr"/>
            <a:r>
              <a:rPr lang="en-GB" sz="1000" dirty="0">
                <a:solidFill>
                  <a:schemeClr val="accent1"/>
                </a:solidFill>
              </a:rPr>
              <a:t>Cinapsis were a member of the Alpha team, working in partnership with  NHSE and a small working group to define the PMS API specification</a:t>
            </a:r>
          </a:p>
          <a:p>
            <a:pPr algn="ctr"/>
            <a:endParaRPr lang="en-GB" sz="1000" b="1" dirty="0">
              <a:solidFill>
                <a:schemeClr val="accent1"/>
              </a:solidFill>
            </a:endParaRPr>
          </a:p>
          <a:p>
            <a:pPr algn="ctr"/>
            <a:r>
              <a:rPr lang="en-GB" sz="1000" dirty="0">
                <a:solidFill>
                  <a:schemeClr val="accent1"/>
                </a:solidFill>
              </a:rPr>
              <a:t>Positive feedback from SP’s &amp; </a:t>
            </a:r>
            <a:r>
              <a:rPr lang="en-GB" sz="1000" dirty="0" err="1">
                <a:solidFill>
                  <a:schemeClr val="accent1"/>
                </a:solidFill>
              </a:rPr>
              <a:t>Optoms</a:t>
            </a:r>
            <a:endParaRPr lang="en-GB" sz="1000" dirty="0">
              <a:solidFill>
                <a:schemeClr val="accent1"/>
              </a:solidFill>
            </a:endParaRPr>
          </a:p>
          <a:p>
            <a:pPr algn="ctr"/>
            <a:endParaRPr lang="en-GB" sz="1200" b="1" dirty="0">
              <a:solidFill>
                <a:schemeClr val="accent1"/>
              </a:solidFill>
            </a:endParaRPr>
          </a:p>
        </p:txBody>
      </p:sp>
      <p:sp>
        <p:nvSpPr>
          <p:cNvPr id="18" name="Rectangle: Rounded Corners 17">
            <a:extLst>
              <a:ext uri="{FF2B5EF4-FFF2-40B4-BE49-F238E27FC236}">
                <a16:creationId xmlns:a16="http://schemas.microsoft.com/office/drawing/2014/main" id="{D78DE654-EB20-FF59-4379-CDD99A8ECC30}"/>
              </a:ext>
            </a:extLst>
          </p:cNvPr>
          <p:cNvSpPr/>
          <p:nvPr/>
        </p:nvSpPr>
        <p:spPr>
          <a:xfrm>
            <a:off x="8434392" y="2975113"/>
            <a:ext cx="2486025" cy="2949466"/>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GB" sz="1200" b="1" dirty="0">
                <a:solidFill>
                  <a:schemeClr val="accent1"/>
                </a:solidFill>
              </a:rPr>
              <a:t>Cheshire &amp; Merseyside ICS</a:t>
            </a:r>
          </a:p>
          <a:p>
            <a:pPr algn="ctr"/>
            <a:r>
              <a:rPr lang="en-GB" sz="1200" b="1" dirty="0">
                <a:solidFill>
                  <a:schemeClr val="accent1"/>
                </a:solidFill>
              </a:rPr>
              <a:t>- </a:t>
            </a:r>
            <a:r>
              <a:rPr lang="en-GB" sz="1200" b="1" dirty="0" err="1">
                <a:solidFill>
                  <a:schemeClr val="accent1"/>
                </a:solidFill>
              </a:rPr>
              <a:t>Teledermatology</a:t>
            </a:r>
            <a:endParaRPr lang="en-GB" sz="1200" b="1" dirty="0">
              <a:solidFill>
                <a:schemeClr val="accent1"/>
              </a:solidFill>
            </a:endParaRPr>
          </a:p>
          <a:p>
            <a:pPr algn="ctr"/>
            <a:endParaRPr lang="en-GB" sz="1000" dirty="0">
              <a:solidFill>
                <a:schemeClr val="accent1"/>
              </a:solidFill>
            </a:endParaRPr>
          </a:p>
          <a:p>
            <a:pPr algn="ctr"/>
            <a:r>
              <a:rPr lang="en-GB" sz="1000" dirty="0">
                <a:solidFill>
                  <a:schemeClr val="accent1"/>
                </a:solidFill>
              </a:rPr>
              <a:t>Fully live in Liverpool, with active roll outs in Cheshire and Merseyside</a:t>
            </a:r>
          </a:p>
          <a:p>
            <a:pPr algn="ctr"/>
            <a:endParaRPr lang="en-GB" sz="1000" dirty="0">
              <a:solidFill>
                <a:schemeClr val="accent1"/>
              </a:solidFill>
            </a:endParaRPr>
          </a:p>
          <a:p>
            <a:pPr algn="ctr"/>
            <a:r>
              <a:rPr lang="en-GB" sz="1000" dirty="0">
                <a:solidFill>
                  <a:schemeClr val="accent1"/>
                </a:solidFill>
              </a:rPr>
              <a:t>Supporting a reduction in avoidable demand by up to 50%</a:t>
            </a:r>
          </a:p>
          <a:p>
            <a:pPr algn="ctr"/>
            <a:endParaRPr lang="en-GB" sz="1000" dirty="0">
              <a:solidFill>
                <a:schemeClr val="accent1"/>
              </a:solidFill>
            </a:endParaRPr>
          </a:p>
          <a:p>
            <a:pPr algn="ctr"/>
            <a:r>
              <a:rPr lang="en-GB" sz="1000" dirty="0">
                <a:solidFill>
                  <a:schemeClr val="accent1"/>
                </a:solidFill>
              </a:rPr>
              <a:t>Demonstratable evidence of continued improvement </a:t>
            </a:r>
          </a:p>
          <a:p>
            <a:pPr algn="ctr"/>
            <a:endParaRPr lang="en-GB" sz="1200" b="1" dirty="0">
              <a:solidFill>
                <a:schemeClr val="accent1"/>
              </a:solidFill>
            </a:endParaRPr>
          </a:p>
          <a:p>
            <a:pPr algn="ctr"/>
            <a:r>
              <a:rPr lang="en-GB" sz="1000" dirty="0">
                <a:solidFill>
                  <a:schemeClr val="accent1"/>
                </a:solidFill>
              </a:rPr>
              <a:t>Positive user feedback in Acute and Primary Care</a:t>
            </a:r>
          </a:p>
          <a:p>
            <a:pPr algn="ctr"/>
            <a:endParaRPr lang="en-GB" sz="1000" dirty="0">
              <a:solidFill>
                <a:schemeClr val="accent1"/>
              </a:solidFill>
            </a:endParaRPr>
          </a:p>
          <a:p>
            <a:pPr algn="ctr"/>
            <a:r>
              <a:rPr lang="en-GB" sz="1000" dirty="0">
                <a:solidFill>
                  <a:schemeClr val="accent1"/>
                </a:solidFill>
              </a:rPr>
              <a:t>Building Better HealthCare Award Finalist 2022</a:t>
            </a:r>
          </a:p>
        </p:txBody>
      </p:sp>
      <p:sp>
        <p:nvSpPr>
          <p:cNvPr id="19" name="TextBox 18">
            <a:extLst>
              <a:ext uri="{FF2B5EF4-FFF2-40B4-BE49-F238E27FC236}">
                <a16:creationId xmlns:a16="http://schemas.microsoft.com/office/drawing/2014/main" id="{C46F6240-346F-97AE-1027-EC41029E9003}"/>
              </a:ext>
            </a:extLst>
          </p:cNvPr>
          <p:cNvSpPr txBox="1"/>
          <p:nvPr/>
        </p:nvSpPr>
        <p:spPr>
          <a:xfrm>
            <a:off x="5310817" y="1945847"/>
            <a:ext cx="1647825" cy="400110"/>
          </a:xfrm>
          <a:prstGeom prst="rect">
            <a:avLst/>
          </a:prstGeom>
          <a:noFill/>
        </p:spPr>
        <p:txBody>
          <a:bodyPr wrap="square" rtlCol="0">
            <a:spAutoFit/>
          </a:bodyPr>
          <a:lstStyle/>
          <a:p>
            <a:r>
              <a:rPr lang="en-GB" sz="1000" b="1" dirty="0">
                <a:solidFill>
                  <a:schemeClr val="accent1"/>
                </a:solidFill>
              </a:rPr>
              <a:t>Mick Vought</a:t>
            </a:r>
          </a:p>
          <a:p>
            <a:r>
              <a:rPr lang="en-GB" sz="1000" dirty="0">
                <a:solidFill>
                  <a:schemeClr val="accent1"/>
                </a:solidFill>
              </a:rPr>
              <a:t>Product Manager</a:t>
            </a:r>
          </a:p>
        </p:txBody>
      </p:sp>
      <p:sp>
        <p:nvSpPr>
          <p:cNvPr id="20" name="TextBox 19">
            <a:extLst>
              <a:ext uri="{FF2B5EF4-FFF2-40B4-BE49-F238E27FC236}">
                <a16:creationId xmlns:a16="http://schemas.microsoft.com/office/drawing/2014/main" id="{97A8BE29-04D8-75F5-FEFF-EE0EAEFA1B32}"/>
              </a:ext>
            </a:extLst>
          </p:cNvPr>
          <p:cNvSpPr txBox="1"/>
          <p:nvPr/>
        </p:nvSpPr>
        <p:spPr>
          <a:xfrm>
            <a:off x="8384432" y="1911054"/>
            <a:ext cx="1804991" cy="400110"/>
          </a:xfrm>
          <a:prstGeom prst="rect">
            <a:avLst/>
          </a:prstGeom>
          <a:noFill/>
        </p:spPr>
        <p:txBody>
          <a:bodyPr wrap="square" rtlCol="0">
            <a:spAutoFit/>
          </a:bodyPr>
          <a:lstStyle/>
          <a:p>
            <a:r>
              <a:rPr lang="en-GB" sz="1000" b="1" dirty="0">
                <a:solidFill>
                  <a:schemeClr val="accent1"/>
                </a:solidFill>
              </a:rPr>
              <a:t>Mike McSweeney</a:t>
            </a:r>
          </a:p>
          <a:p>
            <a:r>
              <a:rPr lang="en-GB" sz="1000" dirty="0">
                <a:solidFill>
                  <a:schemeClr val="accent1"/>
                </a:solidFill>
              </a:rPr>
              <a:t>Information Governance Lead</a:t>
            </a:r>
          </a:p>
        </p:txBody>
      </p:sp>
      <p:sp>
        <p:nvSpPr>
          <p:cNvPr id="21" name="TextBox 20">
            <a:extLst>
              <a:ext uri="{FF2B5EF4-FFF2-40B4-BE49-F238E27FC236}">
                <a16:creationId xmlns:a16="http://schemas.microsoft.com/office/drawing/2014/main" id="{DBEF4A17-3F61-AD7F-2EE1-99D30CFDCB34}"/>
              </a:ext>
            </a:extLst>
          </p:cNvPr>
          <p:cNvSpPr txBox="1"/>
          <p:nvPr/>
        </p:nvSpPr>
        <p:spPr>
          <a:xfrm>
            <a:off x="7236959" y="1912564"/>
            <a:ext cx="1804991" cy="400110"/>
          </a:xfrm>
          <a:prstGeom prst="rect">
            <a:avLst/>
          </a:prstGeom>
          <a:noFill/>
        </p:spPr>
        <p:txBody>
          <a:bodyPr wrap="square" rtlCol="0">
            <a:spAutoFit/>
          </a:bodyPr>
          <a:lstStyle/>
          <a:p>
            <a:r>
              <a:rPr lang="en-GB" sz="1000" b="1" dirty="0">
                <a:solidFill>
                  <a:schemeClr val="accent1"/>
                </a:solidFill>
              </a:rPr>
              <a:t>Bruce Richards</a:t>
            </a:r>
          </a:p>
          <a:p>
            <a:r>
              <a:rPr lang="en-GB" sz="1000" dirty="0">
                <a:solidFill>
                  <a:schemeClr val="accent1"/>
                </a:solidFill>
              </a:rPr>
              <a:t>Head of Engineering</a:t>
            </a:r>
          </a:p>
        </p:txBody>
      </p:sp>
      <p:sp>
        <p:nvSpPr>
          <p:cNvPr id="22" name="TextBox 21">
            <a:extLst>
              <a:ext uri="{FF2B5EF4-FFF2-40B4-BE49-F238E27FC236}">
                <a16:creationId xmlns:a16="http://schemas.microsoft.com/office/drawing/2014/main" id="{2DF4CC81-EB6D-46EA-CDCE-BDC6178E39F8}"/>
              </a:ext>
            </a:extLst>
          </p:cNvPr>
          <p:cNvSpPr txBox="1"/>
          <p:nvPr/>
        </p:nvSpPr>
        <p:spPr>
          <a:xfrm>
            <a:off x="2561050" y="1538909"/>
            <a:ext cx="1828800" cy="400110"/>
          </a:xfrm>
          <a:prstGeom prst="rect">
            <a:avLst/>
          </a:prstGeom>
          <a:noFill/>
        </p:spPr>
        <p:txBody>
          <a:bodyPr wrap="square" rtlCol="0">
            <a:spAutoFit/>
          </a:bodyPr>
          <a:lstStyle/>
          <a:p>
            <a:r>
              <a:rPr lang="en-GB" sz="1000" b="1" dirty="0">
                <a:solidFill>
                  <a:schemeClr val="accent1"/>
                </a:solidFill>
              </a:rPr>
              <a:t>Dr Owain Rhys Hughes</a:t>
            </a:r>
          </a:p>
          <a:p>
            <a:r>
              <a:rPr lang="en-GB" sz="1000" dirty="0">
                <a:solidFill>
                  <a:schemeClr val="accent1"/>
                </a:solidFill>
              </a:rPr>
              <a:t>CEO</a:t>
            </a:r>
          </a:p>
        </p:txBody>
      </p:sp>
      <p:sp>
        <p:nvSpPr>
          <p:cNvPr id="23" name="TextBox 22">
            <a:extLst>
              <a:ext uri="{FF2B5EF4-FFF2-40B4-BE49-F238E27FC236}">
                <a16:creationId xmlns:a16="http://schemas.microsoft.com/office/drawing/2014/main" id="{73A07228-0295-B147-574C-9583AE62936E}"/>
              </a:ext>
            </a:extLst>
          </p:cNvPr>
          <p:cNvSpPr txBox="1"/>
          <p:nvPr/>
        </p:nvSpPr>
        <p:spPr>
          <a:xfrm>
            <a:off x="2572954" y="2302063"/>
            <a:ext cx="1804991" cy="553998"/>
          </a:xfrm>
          <a:prstGeom prst="rect">
            <a:avLst/>
          </a:prstGeom>
          <a:noFill/>
        </p:spPr>
        <p:txBody>
          <a:bodyPr wrap="square" rtlCol="0">
            <a:spAutoFit/>
          </a:bodyPr>
          <a:lstStyle/>
          <a:p>
            <a:r>
              <a:rPr lang="en-GB" sz="1000" b="1" dirty="0">
                <a:solidFill>
                  <a:schemeClr val="accent1"/>
                </a:solidFill>
              </a:rPr>
              <a:t>Carl Woodroffe</a:t>
            </a:r>
          </a:p>
          <a:p>
            <a:r>
              <a:rPr lang="en-GB" sz="1000" dirty="0">
                <a:solidFill>
                  <a:schemeClr val="accent1"/>
                </a:solidFill>
              </a:rPr>
              <a:t>Business Development Manager</a:t>
            </a:r>
          </a:p>
        </p:txBody>
      </p:sp>
      <p:sp>
        <p:nvSpPr>
          <p:cNvPr id="24" name="TextBox 23">
            <a:extLst>
              <a:ext uri="{FF2B5EF4-FFF2-40B4-BE49-F238E27FC236}">
                <a16:creationId xmlns:a16="http://schemas.microsoft.com/office/drawing/2014/main" id="{70D8C717-DA16-7CE8-6B3F-8E86A922032E}"/>
              </a:ext>
            </a:extLst>
          </p:cNvPr>
          <p:cNvSpPr txBox="1"/>
          <p:nvPr/>
        </p:nvSpPr>
        <p:spPr>
          <a:xfrm>
            <a:off x="10017921" y="1892823"/>
            <a:ext cx="1804991" cy="400110"/>
          </a:xfrm>
          <a:prstGeom prst="rect">
            <a:avLst/>
          </a:prstGeom>
          <a:noFill/>
        </p:spPr>
        <p:txBody>
          <a:bodyPr wrap="square" rtlCol="0">
            <a:spAutoFit/>
          </a:bodyPr>
          <a:lstStyle/>
          <a:p>
            <a:r>
              <a:rPr lang="en-GB" sz="1000" b="1" dirty="0">
                <a:solidFill>
                  <a:schemeClr val="accent1"/>
                </a:solidFill>
              </a:rPr>
              <a:t>Georgia Kingston</a:t>
            </a:r>
          </a:p>
          <a:p>
            <a:r>
              <a:rPr lang="en-GB" sz="1000" dirty="0">
                <a:solidFill>
                  <a:schemeClr val="accent1"/>
                </a:solidFill>
              </a:rPr>
              <a:t>Head of Marketing</a:t>
            </a:r>
          </a:p>
        </p:txBody>
      </p:sp>
      <p:sp>
        <p:nvSpPr>
          <p:cNvPr id="25" name="Rectangle: Rounded Corners 24">
            <a:extLst>
              <a:ext uri="{FF2B5EF4-FFF2-40B4-BE49-F238E27FC236}">
                <a16:creationId xmlns:a16="http://schemas.microsoft.com/office/drawing/2014/main" id="{C036B684-6EBF-F180-2E3B-7FF482E0BEA1}"/>
              </a:ext>
            </a:extLst>
          </p:cNvPr>
          <p:cNvSpPr/>
          <p:nvPr/>
        </p:nvSpPr>
        <p:spPr>
          <a:xfrm>
            <a:off x="2743206" y="6086654"/>
            <a:ext cx="953689" cy="579823"/>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GB" sz="1200" dirty="0">
                <a:solidFill>
                  <a:schemeClr val="accent1"/>
                </a:solidFill>
              </a:rPr>
              <a:t>EPS/PAS</a:t>
            </a:r>
          </a:p>
          <a:p>
            <a:pPr algn="ctr"/>
            <a:r>
              <a:rPr lang="en-GB" sz="1200" dirty="0">
                <a:solidFill>
                  <a:schemeClr val="accent1"/>
                </a:solidFill>
              </a:rPr>
              <a:t>(</a:t>
            </a:r>
            <a:r>
              <a:rPr lang="en-GB" sz="1200" dirty="0" err="1">
                <a:solidFill>
                  <a:schemeClr val="accent1"/>
                </a:solidFill>
              </a:rPr>
              <a:t>FHiR</a:t>
            </a:r>
            <a:r>
              <a:rPr lang="en-GB" sz="1200" dirty="0">
                <a:solidFill>
                  <a:schemeClr val="accent1"/>
                </a:solidFill>
              </a:rPr>
              <a:t>/HL7)</a:t>
            </a:r>
          </a:p>
        </p:txBody>
      </p:sp>
      <p:sp>
        <p:nvSpPr>
          <p:cNvPr id="26" name="Rectangle: Rounded Corners 25">
            <a:extLst>
              <a:ext uri="{FF2B5EF4-FFF2-40B4-BE49-F238E27FC236}">
                <a16:creationId xmlns:a16="http://schemas.microsoft.com/office/drawing/2014/main" id="{5ACFC5A7-2188-1C56-05DE-AFC090EC6432}"/>
              </a:ext>
            </a:extLst>
          </p:cNvPr>
          <p:cNvSpPr/>
          <p:nvPr/>
        </p:nvSpPr>
        <p:spPr>
          <a:xfrm>
            <a:off x="3785596" y="6086654"/>
            <a:ext cx="762000" cy="579823"/>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GB" sz="1200" dirty="0">
                <a:solidFill>
                  <a:schemeClr val="accent1"/>
                </a:solidFill>
              </a:rPr>
              <a:t>PDS</a:t>
            </a:r>
          </a:p>
        </p:txBody>
      </p:sp>
      <p:sp>
        <p:nvSpPr>
          <p:cNvPr id="27" name="Rectangle: Rounded Corners 26">
            <a:extLst>
              <a:ext uri="{FF2B5EF4-FFF2-40B4-BE49-F238E27FC236}">
                <a16:creationId xmlns:a16="http://schemas.microsoft.com/office/drawing/2014/main" id="{DBE5ED31-26CF-EDA1-2E07-05BA7E0D0D96}"/>
              </a:ext>
            </a:extLst>
          </p:cNvPr>
          <p:cNvSpPr/>
          <p:nvPr/>
        </p:nvSpPr>
        <p:spPr>
          <a:xfrm>
            <a:off x="4632728" y="6077470"/>
            <a:ext cx="762000" cy="579823"/>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GB" sz="1200" dirty="0">
                <a:solidFill>
                  <a:schemeClr val="accent1"/>
                </a:solidFill>
              </a:rPr>
              <a:t>NHS App</a:t>
            </a:r>
          </a:p>
        </p:txBody>
      </p:sp>
      <p:sp>
        <p:nvSpPr>
          <p:cNvPr id="28" name="Rectangle: Rounded Corners 27">
            <a:extLst>
              <a:ext uri="{FF2B5EF4-FFF2-40B4-BE49-F238E27FC236}">
                <a16:creationId xmlns:a16="http://schemas.microsoft.com/office/drawing/2014/main" id="{0EC49392-1EBD-BC96-8D83-97D40B2A9E6B}"/>
              </a:ext>
            </a:extLst>
          </p:cNvPr>
          <p:cNvSpPr/>
          <p:nvPr/>
        </p:nvSpPr>
        <p:spPr>
          <a:xfrm>
            <a:off x="5494727" y="6086652"/>
            <a:ext cx="762000" cy="579823"/>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GB" sz="1200" dirty="0" err="1">
                <a:solidFill>
                  <a:schemeClr val="accent1"/>
                </a:solidFill>
              </a:rPr>
              <a:t>eRS</a:t>
            </a:r>
            <a:endParaRPr lang="en-GB" sz="1200" dirty="0">
              <a:solidFill>
                <a:schemeClr val="accent1"/>
              </a:solidFill>
            </a:endParaRPr>
          </a:p>
        </p:txBody>
      </p:sp>
      <p:sp>
        <p:nvSpPr>
          <p:cNvPr id="29" name="Rectangle: Rounded Corners 28">
            <a:extLst>
              <a:ext uri="{FF2B5EF4-FFF2-40B4-BE49-F238E27FC236}">
                <a16:creationId xmlns:a16="http://schemas.microsoft.com/office/drawing/2014/main" id="{68AAF251-6ED1-5EC0-94A3-E53529B66E01}"/>
              </a:ext>
            </a:extLst>
          </p:cNvPr>
          <p:cNvSpPr/>
          <p:nvPr/>
        </p:nvSpPr>
        <p:spPr>
          <a:xfrm>
            <a:off x="6330560" y="6077469"/>
            <a:ext cx="790555" cy="579823"/>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GB" sz="1200" dirty="0">
                <a:solidFill>
                  <a:schemeClr val="accent1"/>
                </a:solidFill>
              </a:rPr>
              <a:t>NHSE </a:t>
            </a:r>
            <a:r>
              <a:rPr lang="en-GB" sz="1200" dirty="0" err="1">
                <a:solidFill>
                  <a:schemeClr val="accent1"/>
                </a:solidFill>
              </a:rPr>
              <a:t>EeRS</a:t>
            </a:r>
            <a:r>
              <a:rPr lang="en-GB" sz="1200" dirty="0">
                <a:solidFill>
                  <a:schemeClr val="accent1"/>
                </a:solidFill>
              </a:rPr>
              <a:t> API</a:t>
            </a:r>
          </a:p>
        </p:txBody>
      </p:sp>
      <p:sp>
        <p:nvSpPr>
          <p:cNvPr id="30" name="Rectangle: Rounded Corners 29">
            <a:extLst>
              <a:ext uri="{FF2B5EF4-FFF2-40B4-BE49-F238E27FC236}">
                <a16:creationId xmlns:a16="http://schemas.microsoft.com/office/drawing/2014/main" id="{77729E8B-5741-3602-97F4-7E28C116E462}"/>
              </a:ext>
            </a:extLst>
          </p:cNvPr>
          <p:cNvSpPr/>
          <p:nvPr/>
        </p:nvSpPr>
        <p:spPr>
          <a:xfrm>
            <a:off x="7180667" y="6068291"/>
            <a:ext cx="762000" cy="579823"/>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GB" sz="1200" dirty="0">
                <a:solidFill>
                  <a:schemeClr val="accent1"/>
                </a:solidFill>
              </a:rPr>
              <a:t>EMIS</a:t>
            </a:r>
          </a:p>
        </p:txBody>
      </p:sp>
      <p:sp>
        <p:nvSpPr>
          <p:cNvPr id="31" name="Rectangle: Rounded Corners 30">
            <a:extLst>
              <a:ext uri="{FF2B5EF4-FFF2-40B4-BE49-F238E27FC236}">
                <a16:creationId xmlns:a16="http://schemas.microsoft.com/office/drawing/2014/main" id="{9AA609B5-1C64-339B-DF8A-8C559A9C8AB6}"/>
              </a:ext>
            </a:extLst>
          </p:cNvPr>
          <p:cNvSpPr/>
          <p:nvPr/>
        </p:nvSpPr>
        <p:spPr>
          <a:xfrm>
            <a:off x="8028394" y="6068290"/>
            <a:ext cx="877482" cy="579823"/>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GB" sz="1200" dirty="0" err="1">
                <a:solidFill>
                  <a:schemeClr val="accent1"/>
                </a:solidFill>
              </a:rPr>
              <a:t>Systmone</a:t>
            </a:r>
            <a:endParaRPr lang="en-GB" sz="1200" dirty="0">
              <a:solidFill>
                <a:schemeClr val="accent1"/>
              </a:solidFill>
            </a:endParaRPr>
          </a:p>
        </p:txBody>
      </p:sp>
      <p:sp>
        <p:nvSpPr>
          <p:cNvPr id="32" name="Rectangle: Rounded Corners 31">
            <a:extLst>
              <a:ext uri="{FF2B5EF4-FFF2-40B4-BE49-F238E27FC236}">
                <a16:creationId xmlns:a16="http://schemas.microsoft.com/office/drawing/2014/main" id="{6857A841-077D-F827-C94C-62473ECEB086}"/>
              </a:ext>
            </a:extLst>
          </p:cNvPr>
          <p:cNvSpPr/>
          <p:nvPr/>
        </p:nvSpPr>
        <p:spPr>
          <a:xfrm>
            <a:off x="8991603" y="6068289"/>
            <a:ext cx="1056100" cy="579823"/>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GB" sz="1200" dirty="0" err="1">
                <a:solidFill>
                  <a:schemeClr val="accent1"/>
                </a:solidFill>
              </a:rPr>
              <a:t>Systmone</a:t>
            </a:r>
            <a:r>
              <a:rPr lang="en-GB" sz="1200" dirty="0">
                <a:solidFill>
                  <a:schemeClr val="accent1"/>
                </a:solidFill>
              </a:rPr>
              <a:t> Community</a:t>
            </a:r>
          </a:p>
        </p:txBody>
      </p:sp>
      <p:sp>
        <p:nvSpPr>
          <p:cNvPr id="33" name="Rectangle: Rounded Corners 32">
            <a:extLst>
              <a:ext uri="{FF2B5EF4-FFF2-40B4-BE49-F238E27FC236}">
                <a16:creationId xmlns:a16="http://schemas.microsoft.com/office/drawing/2014/main" id="{1A7502DF-A5C0-019A-2CF5-AFF5CF8014B8}"/>
              </a:ext>
            </a:extLst>
          </p:cNvPr>
          <p:cNvSpPr/>
          <p:nvPr/>
        </p:nvSpPr>
        <p:spPr>
          <a:xfrm>
            <a:off x="10133430" y="6068288"/>
            <a:ext cx="778662" cy="579823"/>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GB" sz="1200" dirty="0">
                <a:solidFill>
                  <a:schemeClr val="accent1"/>
                </a:solidFill>
              </a:rPr>
              <a:t>NHS DLP</a:t>
            </a:r>
          </a:p>
        </p:txBody>
      </p:sp>
      <p:sp>
        <p:nvSpPr>
          <p:cNvPr id="34" name="Rectangle: Rounded Corners 33">
            <a:extLst>
              <a:ext uri="{FF2B5EF4-FFF2-40B4-BE49-F238E27FC236}">
                <a16:creationId xmlns:a16="http://schemas.microsoft.com/office/drawing/2014/main" id="{BDF686CB-41F2-2586-5FC7-BC16CBF2A438}"/>
              </a:ext>
            </a:extLst>
          </p:cNvPr>
          <p:cNvSpPr/>
          <p:nvPr/>
        </p:nvSpPr>
        <p:spPr>
          <a:xfrm>
            <a:off x="10997819" y="6069833"/>
            <a:ext cx="778662" cy="579823"/>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GB" sz="1200" dirty="0">
                <a:solidFill>
                  <a:schemeClr val="accent1"/>
                </a:solidFill>
              </a:rPr>
              <a:t>MESH</a:t>
            </a:r>
          </a:p>
        </p:txBody>
      </p:sp>
      <p:sp>
        <p:nvSpPr>
          <p:cNvPr id="35" name="TextBox 34">
            <a:extLst>
              <a:ext uri="{FF2B5EF4-FFF2-40B4-BE49-F238E27FC236}">
                <a16:creationId xmlns:a16="http://schemas.microsoft.com/office/drawing/2014/main" id="{C1FA85A2-CB4D-C6BE-9920-83DBA83CE374}"/>
              </a:ext>
            </a:extLst>
          </p:cNvPr>
          <p:cNvSpPr txBox="1"/>
          <p:nvPr/>
        </p:nvSpPr>
        <p:spPr>
          <a:xfrm>
            <a:off x="11776481" y="6376563"/>
            <a:ext cx="305979" cy="369332"/>
          </a:xfrm>
          <a:prstGeom prst="rect">
            <a:avLst/>
          </a:prstGeom>
          <a:noFill/>
        </p:spPr>
        <p:txBody>
          <a:bodyPr wrap="square" rtlCol="0">
            <a:spAutoFit/>
          </a:bodyPr>
          <a:lstStyle/>
          <a:p>
            <a:r>
              <a:rPr lang="en-GB" dirty="0">
                <a:solidFill>
                  <a:schemeClr val="accent1"/>
                </a:solidFill>
              </a:rPr>
              <a:t>…</a:t>
            </a:r>
          </a:p>
        </p:txBody>
      </p:sp>
      <p:sp>
        <p:nvSpPr>
          <p:cNvPr id="37" name="TextBox 36">
            <a:extLst>
              <a:ext uri="{FF2B5EF4-FFF2-40B4-BE49-F238E27FC236}">
                <a16:creationId xmlns:a16="http://schemas.microsoft.com/office/drawing/2014/main" id="{6BC08B79-0E81-CE2B-3FEC-029EEC26CFED}"/>
              </a:ext>
            </a:extLst>
          </p:cNvPr>
          <p:cNvSpPr txBox="1"/>
          <p:nvPr/>
        </p:nvSpPr>
        <p:spPr>
          <a:xfrm>
            <a:off x="6315407" y="1930077"/>
            <a:ext cx="1804991" cy="400110"/>
          </a:xfrm>
          <a:prstGeom prst="rect">
            <a:avLst/>
          </a:prstGeom>
          <a:noFill/>
        </p:spPr>
        <p:txBody>
          <a:bodyPr wrap="square" rtlCol="0">
            <a:spAutoFit/>
          </a:bodyPr>
          <a:lstStyle/>
          <a:p>
            <a:r>
              <a:rPr lang="en-GB" sz="1000" b="1" dirty="0">
                <a:solidFill>
                  <a:schemeClr val="accent1"/>
                </a:solidFill>
              </a:rPr>
              <a:t>Rahman Malik</a:t>
            </a:r>
          </a:p>
          <a:p>
            <a:r>
              <a:rPr lang="en-GB" sz="1000" dirty="0">
                <a:solidFill>
                  <a:schemeClr val="accent1"/>
                </a:solidFill>
              </a:rPr>
              <a:t>UX Design Lead</a:t>
            </a:r>
          </a:p>
        </p:txBody>
      </p:sp>
      <p:sp>
        <p:nvSpPr>
          <p:cNvPr id="38" name="TextBox 37">
            <a:extLst>
              <a:ext uri="{FF2B5EF4-FFF2-40B4-BE49-F238E27FC236}">
                <a16:creationId xmlns:a16="http://schemas.microsoft.com/office/drawing/2014/main" id="{3F0BBA37-710B-A645-324F-59ECD4BEF550}"/>
              </a:ext>
            </a:extLst>
          </p:cNvPr>
          <p:cNvSpPr txBox="1"/>
          <p:nvPr/>
        </p:nvSpPr>
        <p:spPr>
          <a:xfrm>
            <a:off x="3867490" y="1539975"/>
            <a:ext cx="1804991" cy="400110"/>
          </a:xfrm>
          <a:prstGeom prst="rect">
            <a:avLst/>
          </a:prstGeom>
          <a:noFill/>
        </p:spPr>
        <p:txBody>
          <a:bodyPr wrap="square" rtlCol="0">
            <a:spAutoFit/>
          </a:bodyPr>
          <a:lstStyle/>
          <a:p>
            <a:r>
              <a:rPr lang="en-GB" sz="1000" b="1" dirty="0">
                <a:solidFill>
                  <a:schemeClr val="accent1"/>
                </a:solidFill>
              </a:rPr>
              <a:t>William Lee</a:t>
            </a:r>
          </a:p>
          <a:p>
            <a:r>
              <a:rPr lang="en-GB" sz="1000" dirty="0">
                <a:solidFill>
                  <a:schemeClr val="accent1"/>
                </a:solidFill>
              </a:rPr>
              <a:t>CTO</a:t>
            </a:r>
          </a:p>
        </p:txBody>
      </p:sp>
    </p:spTree>
    <p:extLst>
      <p:ext uri="{BB962C8B-B14F-4D97-AF65-F5344CB8AC3E}">
        <p14:creationId xmlns:p14="http://schemas.microsoft.com/office/powerpoint/2010/main" val="4213063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1AD10B35-978B-442B-B9E9-832FC45200F9}"/>
              </a:ext>
            </a:extLst>
          </p:cNvPr>
          <p:cNvSpPr txBox="1">
            <a:spLocks/>
          </p:cNvSpPr>
          <p:nvPr/>
        </p:nvSpPr>
        <p:spPr>
          <a:xfrm>
            <a:off x="1559116" y="2905631"/>
            <a:ext cx="7203232" cy="57982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a:solidFill>
                <a:schemeClr val="accent2"/>
              </a:solidFill>
            </a:endParaRPr>
          </a:p>
        </p:txBody>
      </p:sp>
      <p:sp>
        <p:nvSpPr>
          <p:cNvPr id="6" name="Text Placeholder 10">
            <a:extLst>
              <a:ext uri="{FF2B5EF4-FFF2-40B4-BE49-F238E27FC236}">
                <a16:creationId xmlns:a16="http://schemas.microsoft.com/office/drawing/2014/main" id="{2F2C2ACA-992F-F741-BEBB-FE126BEEA791}"/>
              </a:ext>
            </a:extLst>
          </p:cNvPr>
          <p:cNvSpPr txBox="1">
            <a:spLocks/>
          </p:cNvSpPr>
          <p:nvPr/>
        </p:nvSpPr>
        <p:spPr>
          <a:xfrm>
            <a:off x="138128" y="227567"/>
            <a:ext cx="9373517" cy="45116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Proxima Soft"/>
              </a:rPr>
              <a:t>What is an Electronic Eyecare Referral System (</a:t>
            </a:r>
            <a:r>
              <a:rPr lang="en-GB" dirty="0" err="1">
                <a:latin typeface="Proxima Soft"/>
              </a:rPr>
              <a:t>EeRS</a:t>
            </a:r>
            <a:r>
              <a:rPr lang="en-GB" dirty="0">
                <a:latin typeface="Proxima Soft"/>
              </a:rPr>
              <a:t>)?</a:t>
            </a:r>
            <a:endParaRPr lang="en-GB" dirty="0"/>
          </a:p>
        </p:txBody>
      </p:sp>
      <p:sp>
        <p:nvSpPr>
          <p:cNvPr id="2" name="TextBox 1">
            <a:extLst>
              <a:ext uri="{FF2B5EF4-FFF2-40B4-BE49-F238E27FC236}">
                <a16:creationId xmlns:a16="http://schemas.microsoft.com/office/drawing/2014/main" id="{168152A6-20A8-11FA-6E38-1F97C8499CEE}"/>
              </a:ext>
            </a:extLst>
          </p:cNvPr>
          <p:cNvSpPr txBox="1"/>
          <p:nvPr/>
        </p:nvSpPr>
        <p:spPr>
          <a:xfrm>
            <a:off x="546755" y="1941922"/>
            <a:ext cx="9756742" cy="4524315"/>
          </a:xfrm>
          <a:prstGeom prst="rect">
            <a:avLst/>
          </a:prstGeom>
          <a:noFill/>
        </p:spPr>
        <p:txBody>
          <a:bodyPr wrap="square" rtlCol="0">
            <a:spAutoFit/>
          </a:bodyPr>
          <a:lstStyle/>
          <a:p>
            <a:r>
              <a:rPr lang="en-GB" dirty="0">
                <a:solidFill>
                  <a:schemeClr val="accent1"/>
                </a:solidFill>
              </a:rPr>
              <a:t>Put simply:</a:t>
            </a:r>
          </a:p>
          <a:p>
            <a:endParaRPr lang="en-GB" dirty="0"/>
          </a:p>
          <a:p>
            <a:pPr marL="285750" indent="-285750">
              <a:buFont typeface="Arial" panose="020B0604020202020204" pitchFamily="34" charset="0"/>
              <a:buChar char="•"/>
            </a:pPr>
            <a:r>
              <a:rPr lang="en-GB" dirty="0" err="1"/>
              <a:t>EeRS</a:t>
            </a:r>
            <a:r>
              <a:rPr lang="en-GB" dirty="0"/>
              <a:t> systems help bring Ophthalmology into the digital age, removing paper based or unsecure processes from the patient journey and empowering experts in eyecare to better manage patient care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Cinapsis’ </a:t>
            </a:r>
            <a:r>
              <a:rPr lang="en-GB" dirty="0" err="1"/>
              <a:t>EeRS</a:t>
            </a:r>
            <a:r>
              <a:rPr lang="en-GB" dirty="0"/>
              <a:t> system can support both referrals and advise and guidance, helping clinicians better communicate, learn and to deliver the best patient outcomes.</a:t>
            </a:r>
          </a:p>
          <a:p>
            <a:endParaRPr lang="en-GB" dirty="0"/>
          </a:p>
          <a:p>
            <a:endParaRPr lang="en-GB" dirty="0"/>
          </a:p>
          <a:p>
            <a:r>
              <a:rPr lang="en-GB" dirty="0">
                <a:solidFill>
                  <a:schemeClr val="accent1"/>
                </a:solidFill>
              </a:rPr>
              <a:t>Lets have a look at a recent BBC Look East clip (under 4 mins):</a:t>
            </a:r>
          </a:p>
          <a:p>
            <a:endParaRPr lang="en-GB" dirty="0"/>
          </a:p>
          <a:p>
            <a:endParaRPr lang="en-GB" dirty="0">
              <a:solidFill>
                <a:srgbClr val="000000"/>
              </a:solidFill>
              <a:latin typeface="Calibri" panose="020F0502020204030204" pitchFamily="34" charset="0"/>
            </a:endParaRPr>
          </a:p>
          <a:p>
            <a:r>
              <a:rPr lang="en-GB" dirty="0">
                <a:solidFill>
                  <a:schemeClr val="accent1"/>
                </a:solidFill>
              </a:rPr>
              <a:t>To see a demo of Cinapsis, register here:</a:t>
            </a:r>
          </a:p>
          <a:p>
            <a:endParaRPr lang="en-GB" dirty="0"/>
          </a:p>
          <a:p>
            <a:endParaRPr lang="en-GB" dirty="0"/>
          </a:p>
        </p:txBody>
      </p:sp>
      <p:sp>
        <p:nvSpPr>
          <p:cNvPr id="3" name="Rectangle: Rounded Corners 2">
            <a:extLst>
              <a:ext uri="{FF2B5EF4-FFF2-40B4-BE49-F238E27FC236}">
                <a16:creationId xmlns:a16="http://schemas.microsoft.com/office/drawing/2014/main" id="{8F3947B4-7AED-1B90-F921-4491748F55C2}"/>
              </a:ext>
            </a:extLst>
          </p:cNvPr>
          <p:cNvSpPr/>
          <p:nvPr/>
        </p:nvSpPr>
        <p:spPr>
          <a:xfrm>
            <a:off x="6415074" y="4728286"/>
            <a:ext cx="1591559" cy="301658"/>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GB" sz="1800" b="0" i="0" u="sng" strike="noStrike" dirty="0">
                <a:solidFill>
                  <a:schemeClr val="bg1"/>
                </a:solidFill>
                <a:effectLst/>
                <a:latin typeface="Roboto" panose="020B0604020202020204" pitchFamily="2" charset="0"/>
                <a:hlinkClick r:id="rId2">
                  <a:extLst>
                    <a:ext uri="{A12FA001-AC4F-418D-AE19-62706E023703}">
                      <ahyp:hlinkClr xmlns:ahyp="http://schemas.microsoft.com/office/drawing/2018/hyperlinkcolor" val="tx"/>
                    </a:ext>
                  </a:extLst>
                </a:hlinkClick>
              </a:rPr>
              <a:t>Live TV</a:t>
            </a:r>
            <a:r>
              <a:rPr lang="en-GB" sz="1800" b="0" i="0" dirty="0">
                <a:solidFill>
                  <a:schemeClr val="bg1"/>
                </a:solidFill>
                <a:effectLst/>
                <a:latin typeface="Calibri" panose="020F0502020204030204" pitchFamily="34" charset="0"/>
              </a:rPr>
              <a:t> </a:t>
            </a:r>
          </a:p>
        </p:txBody>
      </p:sp>
      <p:sp>
        <p:nvSpPr>
          <p:cNvPr id="4" name="Rectangle: Rounded Corners 3">
            <a:extLst>
              <a:ext uri="{FF2B5EF4-FFF2-40B4-BE49-F238E27FC236}">
                <a16:creationId xmlns:a16="http://schemas.microsoft.com/office/drawing/2014/main" id="{D970E0F0-3A43-6700-06C8-5C98FB9514A6}"/>
              </a:ext>
            </a:extLst>
          </p:cNvPr>
          <p:cNvSpPr/>
          <p:nvPr/>
        </p:nvSpPr>
        <p:spPr>
          <a:xfrm>
            <a:off x="4504441" y="5579328"/>
            <a:ext cx="1591559" cy="301658"/>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r>
              <a:rPr lang="en-GB" dirty="0">
                <a:solidFill>
                  <a:schemeClr val="bg1"/>
                </a:solidFill>
                <a:hlinkClick r:id="rId3">
                  <a:extLst>
                    <a:ext uri="{A12FA001-AC4F-418D-AE19-62706E023703}">
                      <ahyp:hlinkClr xmlns:ahyp="http://schemas.microsoft.com/office/drawing/2018/hyperlinkcolor" val="tx"/>
                    </a:ext>
                  </a:extLst>
                </a:hlinkClick>
              </a:rPr>
              <a:t>Cinapsis Demo</a:t>
            </a:r>
            <a:endParaRPr lang="en-GB" dirty="0">
              <a:solidFill>
                <a:schemeClr val="bg1"/>
              </a:solidFill>
            </a:endParaRPr>
          </a:p>
        </p:txBody>
      </p:sp>
    </p:spTree>
    <p:extLst>
      <p:ext uri="{BB962C8B-B14F-4D97-AF65-F5344CB8AC3E}">
        <p14:creationId xmlns:p14="http://schemas.microsoft.com/office/powerpoint/2010/main" val="407823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fade">
                                      <p:cBhvr>
                                        <p:cTn id="15" dur="1000"/>
                                        <p:tgtEl>
                                          <p:spTgt spid="2">
                                            <p:txEl>
                                              <p:pRg st="7" end="7"/>
                                            </p:txEl>
                                          </p:spTgt>
                                        </p:tgtEl>
                                      </p:cBhvr>
                                    </p:animEffect>
                                    <p:anim calcmode="lin" valueType="num">
                                      <p:cBhvr>
                                        <p:cTn id="1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7" end="7"/>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10" end="10"/>
                                            </p:txEl>
                                          </p:spTgt>
                                        </p:tgtEl>
                                        <p:attrNameLst>
                                          <p:attrName>style.visibility</p:attrName>
                                        </p:attrNameLst>
                                      </p:cBhvr>
                                      <p:to>
                                        <p:strVal val="visible"/>
                                      </p:to>
                                    </p:set>
                                    <p:animEffect transition="in" filter="fade">
                                      <p:cBhvr>
                                        <p:cTn id="20" dur="1000"/>
                                        <p:tgtEl>
                                          <p:spTgt spid="2">
                                            <p:txEl>
                                              <p:pRg st="10" end="10"/>
                                            </p:txEl>
                                          </p:spTgt>
                                        </p:tgtEl>
                                      </p:cBhvr>
                                    </p:animEffect>
                                    <p:anim calcmode="lin" valueType="num">
                                      <p:cBhvr>
                                        <p:cTn id="21"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C6689328-D90A-1C47-93EA-05EF8BDFE331}"/>
              </a:ext>
            </a:extLst>
          </p:cNvPr>
          <p:cNvSpPr txBox="1">
            <a:spLocks/>
          </p:cNvSpPr>
          <p:nvPr/>
        </p:nvSpPr>
        <p:spPr>
          <a:xfrm>
            <a:off x="354116" y="329736"/>
            <a:ext cx="11351929" cy="57982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Indicative Cinapsis </a:t>
            </a:r>
            <a:r>
              <a:rPr lang="en-GB" dirty="0" err="1"/>
              <a:t>EeRS</a:t>
            </a:r>
            <a:r>
              <a:rPr lang="en-GB" dirty="0"/>
              <a:t> Referral Process with </a:t>
            </a:r>
            <a:r>
              <a:rPr lang="en-GB" dirty="0" err="1"/>
              <a:t>eRS</a:t>
            </a:r>
            <a:r>
              <a:rPr lang="en-GB" dirty="0"/>
              <a:t> interface</a:t>
            </a:r>
          </a:p>
        </p:txBody>
      </p:sp>
      <p:sp>
        <p:nvSpPr>
          <p:cNvPr id="7" name="Slide Number Placeholder 5">
            <a:extLst>
              <a:ext uri="{FF2B5EF4-FFF2-40B4-BE49-F238E27FC236}">
                <a16:creationId xmlns:a16="http://schemas.microsoft.com/office/drawing/2014/main" id="{28D6E850-E55C-1942-ACAC-3A34DB603274}"/>
              </a:ext>
            </a:extLst>
          </p:cNvPr>
          <p:cNvSpPr txBox="1">
            <a:spLocks/>
          </p:cNvSpPr>
          <p:nvPr/>
        </p:nvSpPr>
        <p:spPr>
          <a:xfrm>
            <a:off x="496667" y="589414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tx1">
                    <a:tint val="75000"/>
                  </a:schemeClr>
                </a:solidFill>
                <a:latin typeface="Proxima Soft" panose="02000506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277195"/>
              </a:solidFill>
            </a:endParaRPr>
          </a:p>
        </p:txBody>
      </p:sp>
      <p:sp>
        <p:nvSpPr>
          <p:cNvPr id="57" name="Rectangle 56">
            <a:extLst>
              <a:ext uri="{FF2B5EF4-FFF2-40B4-BE49-F238E27FC236}">
                <a16:creationId xmlns:a16="http://schemas.microsoft.com/office/drawing/2014/main" id="{1801D4FF-7D6D-41A3-BC83-71C1D26F956F}"/>
              </a:ext>
            </a:extLst>
          </p:cNvPr>
          <p:cNvSpPr/>
          <p:nvPr/>
        </p:nvSpPr>
        <p:spPr>
          <a:xfrm>
            <a:off x="6575359" y="2873886"/>
            <a:ext cx="1246908" cy="7341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dirty="0"/>
              <a:t>Triage case &amp; select Outcome on Cinapsis</a:t>
            </a:r>
          </a:p>
        </p:txBody>
      </p:sp>
      <p:sp>
        <p:nvSpPr>
          <p:cNvPr id="58" name="Rectangle 57">
            <a:extLst>
              <a:ext uri="{FF2B5EF4-FFF2-40B4-BE49-F238E27FC236}">
                <a16:creationId xmlns:a16="http://schemas.microsoft.com/office/drawing/2014/main" id="{06828A18-EDEC-478A-9B75-2E143E74310E}"/>
              </a:ext>
            </a:extLst>
          </p:cNvPr>
          <p:cNvSpPr/>
          <p:nvPr/>
        </p:nvSpPr>
        <p:spPr>
          <a:xfrm>
            <a:off x="2252711" y="1510173"/>
            <a:ext cx="1164320" cy="305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Optical Practice</a:t>
            </a:r>
          </a:p>
          <a:p>
            <a:pPr algn="ctr"/>
            <a:r>
              <a:rPr lang="en-GB" sz="1000"/>
              <a:t>(Referrer)</a:t>
            </a:r>
          </a:p>
        </p:txBody>
      </p:sp>
      <p:sp>
        <p:nvSpPr>
          <p:cNvPr id="59" name="Rectangle 58">
            <a:extLst>
              <a:ext uri="{FF2B5EF4-FFF2-40B4-BE49-F238E27FC236}">
                <a16:creationId xmlns:a16="http://schemas.microsoft.com/office/drawing/2014/main" id="{515BF4CE-66C5-46E1-96C8-E55A6EE5C744}"/>
              </a:ext>
            </a:extLst>
          </p:cNvPr>
          <p:cNvSpPr/>
          <p:nvPr/>
        </p:nvSpPr>
        <p:spPr>
          <a:xfrm>
            <a:off x="3730053" y="1507578"/>
            <a:ext cx="1089473" cy="305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GP Practice</a:t>
            </a:r>
          </a:p>
        </p:txBody>
      </p:sp>
      <p:sp>
        <p:nvSpPr>
          <p:cNvPr id="60" name="Rectangle 59">
            <a:extLst>
              <a:ext uri="{FF2B5EF4-FFF2-40B4-BE49-F238E27FC236}">
                <a16:creationId xmlns:a16="http://schemas.microsoft.com/office/drawing/2014/main" id="{968366C0-E711-459B-84A5-5EA084B4036A}"/>
              </a:ext>
            </a:extLst>
          </p:cNvPr>
          <p:cNvSpPr/>
          <p:nvPr/>
        </p:nvSpPr>
        <p:spPr>
          <a:xfrm>
            <a:off x="8309925" y="1515641"/>
            <a:ext cx="2986725" cy="305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SP </a:t>
            </a:r>
          </a:p>
          <a:p>
            <a:pPr algn="ctr"/>
            <a:r>
              <a:rPr lang="en-GB" sz="1000"/>
              <a:t>Booking Team</a:t>
            </a:r>
          </a:p>
        </p:txBody>
      </p:sp>
      <p:sp>
        <p:nvSpPr>
          <p:cNvPr id="88" name="Rectangle 87">
            <a:extLst>
              <a:ext uri="{FF2B5EF4-FFF2-40B4-BE49-F238E27FC236}">
                <a16:creationId xmlns:a16="http://schemas.microsoft.com/office/drawing/2014/main" id="{7C99BA36-FC9E-433E-A56C-D299DAB258E4}"/>
              </a:ext>
            </a:extLst>
          </p:cNvPr>
          <p:cNvSpPr/>
          <p:nvPr/>
        </p:nvSpPr>
        <p:spPr>
          <a:xfrm>
            <a:off x="6542879" y="1515315"/>
            <a:ext cx="1586604" cy="305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SP Ophthalmologist</a:t>
            </a:r>
          </a:p>
        </p:txBody>
      </p:sp>
      <p:sp>
        <p:nvSpPr>
          <p:cNvPr id="175" name="Flowchart: Decision 174">
            <a:extLst>
              <a:ext uri="{FF2B5EF4-FFF2-40B4-BE49-F238E27FC236}">
                <a16:creationId xmlns:a16="http://schemas.microsoft.com/office/drawing/2014/main" id="{745FEE7A-77B4-40EC-9ABE-B0FDE0F8D546}"/>
              </a:ext>
            </a:extLst>
          </p:cNvPr>
          <p:cNvSpPr/>
          <p:nvPr/>
        </p:nvSpPr>
        <p:spPr>
          <a:xfrm>
            <a:off x="6661690" y="5265946"/>
            <a:ext cx="1077382" cy="582197"/>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700"/>
              <a:t>Referral required</a:t>
            </a:r>
          </a:p>
        </p:txBody>
      </p:sp>
      <p:sp>
        <p:nvSpPr>
          <p:cNvPr id="237" name="Rectangle 236">
            <a:extLst>
              <a:ext uri="{FF2B5EF4-FFF2-40B4-BE49-F238E27FC236}">
                <a16:creationId xmlns:a16="http://schemas.microsoft.com/office/drawing/2014/main" id="{0F497332-C6A6-4460-82AB-EB3B6FD6A585}"/>
              </a:ext>
            </a:extLst>
          </p:cNvPr>
          <p:cNvSpPr/>
          <p:nvPr/>
        </p:nvSpPr>
        <p:spPr>
          <a:xfrm>
            <a:off x="474799" y="1505276"/>
            <a:ext cx="1165233" cy="305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Patient</a:t>
            </a:r>
          </a:p>
          <a:p>
            <a:pPr algn="ctr"/>
            <a:endParaRPr lang="en-GB" sz="1000"/>
          </a:p>
        </p:txBody>
      </p:sp>
      <p:sp>
        <p:nvSpPr>
          <p:cNvPr id="238" name="Rectangle 237">
            <a:extLst>
              <a:ext uri="{FF2B5EF4-FFF2-40B4-BE49-F238E27FC236}">
                <a16:creationId xmlns:a16="http://schemas.microsoft.com/office/drawing/2014/main" id="{126BBD8D-B543-486E-A1D0-35974CC11CF4}"/>
              </a:ext>
            </a:extLst>
          </p:cNvPr>
          <p:cNvSpPr/>
          <p:nvPr/>
        </p:nvSpPr>
        <p:spPr>
          <a:xfrm>
            <a:off x="499955" y="1977598"/>
            <a:ext cx="1164320" cy="66501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a:t>Patient visits clinician &amp; presents symptoms</a:t>
            </a:r>
          </a:p>
        </p:txBody>
      </p:sp>
      <p:cxnSp>
        <p:nvCxnSpPr>
          <p:cNvPr id="247" name="Connector: Elbow 246">
            <a:extLst>
              <a:ext uri="{FF2B5EF4-FFF2-40B4-BE49-F238E27FC236}">
                <a16:creationId xmlns:a16="http://schemas.microsoft.com/office/drawing/2014/main" id="{7E54E11E-9FD1-4720-8435-005B5A16520C}"/>
              </a:ext>
            </a:extLst>
          </p:cNvPr>
          <p:cNvCxnSpPr>
            <a:cxnSpLocks/>
            <a:stCxn id="44" idx="3"/>
            <a:endCxn id="65" idx="1"/>
          </p:cNvCxnSpPr>
          <p:nvPr/>
        </p:nvCxnSpPr>
        <p:spPr>
          <a:xfrm>
            <a:off x="1489427" y="3239755"/>
            <a:ext cx="661736" cy="352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5B905EA4-E6E2-48FA-80E4-8CFED1F033C7}"/>
              </a:ext>
            </a:extLst>
          </p:cNvPr>
          <p:cNvCxnSpPr>
            <a:cxnSpLocks/>
            <a:stCxn id="238" idx="2"/>
            <a:endCxn id="44" idx="0"/>
          </p:cNvCxnSpPr>
          <p:nvPr/>
        </p:nvCxnSpPr>
        <p:spPr>
          <a:xfrm flipH="1">
            <a:off x="1075077" y="2642617"/>
            <a:ext cx="7038" cy="345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6" name="Flowchart: Alternate Process 255">
            <a:extLst>
              <a:ext uri="{FF2B5EF4-FFF2-40B4-BE49-F238E27FC236}">
                <a16:creationId xmlns:a16="http://schemas.microsoft.com/office/drawing/2014/main" id="{301FEDC0-46A6-4559-AAE9-A6B9FECCD1FD}"/>
              </a:ext>
            </a:extLst>
          </p:cNvPr>
          <p:cNvSpPr/>
          <p:nvPr/>
        </p:nvSpPr>
        <p:spPr>
          <a:xfrm>
            <a:off x="605433" y="6104583"/>
            <a:ext cx="1225040" cy="661945"/>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a:solidFill>
                  <a:schemeClr val="dk1"/>
                </a:solidFill>
              </a:rPr>
              <a:t>Patient informed</a:t>
            </a:r>
          </a:p>
        </p:txBody>
      </p:sp>
      <p:sp>
        <p:nvSpPr>
          <p:cNvPr id="260" name="Rectangle 259">
            <a:extLst>
              <a:ext uri="{FF2B5EF4-FFF2-40B4-BE49-F238E27FC236}">
                <a16:creationId xmlns:a16="http://schemas.microsoft.com/office/drawing/2014/main" id="{5632099E-F8C5-4949-94C6-26E97F67CC09}"/>
              </a:ext>
            </a:extLst>
          </p:cNvPr>
          <p:cNvSpPr/>
          <p:nvPr/>
        </p:nvSpPr>
        <p:spPr>
          <a:xfrm>
            <a:off x="6542027" y="5358752"/>
            <a:ext cx="124688" cy="1662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dirty="0"/>
              <a:t>N</a:t>
            </a:r>
          </a:p>
        </p:txBody>
      </p:sp>
      <p:sp>
        <p:nvSpPr>
          <p:cNvPr id="261" name="Rectangle 260">
            <a:extLst>
              <a:ext uri="{FF2B5EF4-FFF2-40B4-BE49-F238E27FC236}">
                <a16:creationId xmlns:a16="http://schemas.microsoft.com/office/drawing/2014/main" id="{DE68FECF-A32F-4800-96E6-2DEF3494E7B6}"/>
              </a:ext>
            </a:extLst>
          </p:cNvPr>
          <p:cNvSpPr/>
          <p:nvPr/>
        </p:nvSpPr>
        <p:spPr>
          <a:xfrm>
            <a:off x="7772824" y="5380701"/>
            <a:ext cx="124688" cy="1662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dirty="0"/>
              <a:t>Y</a:t>
            </a:r>
          </a:p>
        </p:txBody>
      </p:sp>
      <p:sp>
        <p:nvSpPr>
          <p:cNvPr id="380" name="TextBox 379">
            <a:extLst>
              <a:ext uri="{FF2B5EF4-FFF2-40B4-BE49-F238E27FC236}">
                <a16:creationId xmlns:a16="http://schemas.microsoft.com/office/drawing/2014/main" id="{628AE9FD-C901-4451-9BB4-0F046C6C0E3D}"/>
              </a:ext>
            </a:extLst>
          </p:cNvPr>
          <p:cNvSpPr txBox="1"/>
          <p:nvPr/>
        </p:nvSpPr>
        <p:spPr>
          <a:xfrm>
            <a:off x="1640032" y="2868611"/>
            <a:ext cx="396893" cy="246221"/>
          </a:xfrm>
          <a:prstGeom prst="rect">
            <a:avLst/>
          </a:prstGeom>
          <a:noFill/>
        </p:spPr>
        <p:txBody>
          <a:bodyPr wrap="square" rtlCol="0">
            <a:spAutoFit/>
          </a:bodyPr>
          <a:lstStyle/>
          <a:p>
            <a:r>
              <a:rPr lang="en-GB" sz="1000"/>
              <a:t>GP</a:t>
            </a:r>
          </a:p>
        </p:txBody>
      </p:sp>
      <p:sp>
        <p:nvSpPr>
          <p:cNvPr id="381" name="TextBox 380">
            <a:extLst>
              <a:ext uri="{FF2B5EF4-FFF2-40B4-BE49-F238E27FC236}">
                <a16:creationId xmlns:a16="http://schemas.microsoft.com/office/drawing/2014/main" id="{8ABFD762-D24D-4B9E-B4F4-EE8D18C04630}"/>
              </a:ext>
            </a:extLst>
          </p:cNvPr>
          <p:cNvSpPr txBox="1"/>
          <p:nvPr/>
        </p:nvSpPr>
        <p:spPr>
          <a:xfrm>
            <a:off x="1578848" y="3253945"/>
            <a:ext cx="718979" cy="400110"/>
          </a:xfrm>
          <a:prstGeom prst="rect">
            <a:avLst/>
          </a:prstGeom>
          <a:noFill/>
        </p:spPr>
        <p:txBody>
          <a:bodyPr wrap="square" rtlCol="0">
            <a:spAutoFit/>
          </a:bodyPr>
          <a:lstStyle/>
          <a:p>
            <a:r>
              <a:rPr lang="en-GB" sz="1000"/>
              <a:t>Optical Practice</a:t>
            </a:r>
          </a:p>
        </p:txBody>
      </p:sp>
      <p:cxnSp>
        <p:nvCxnSpPr>
          <p:cNvPr id="62" name="Connector: Elbow 61">
            <a:extLst>
              <a:ext uri="{FF2B5EF4-FFF2-40B4-BE49-F238E27FC236}">
                <a16:creationId xmlns:a16="http://schemas.microsoft.com/office/drawing/2014/main" id="{2D7779DC-4982-4393-AEE0-BC072992C37C}"/>
              </a:ext>
            </a:extLst>
          </p:cNvPr>
          <p:cNvCxnSpPr>
            <a:cxnSpLocks/>
            <a:stCxn id="65" idx="3"/>
            <a:endCxn id="57" idx="1"/>
          </p:cNvCxnSpPr>
          <p:nvPr/>
        </p:nvCxnSpPr>
        <p:spPr>
          <a:xfrm flipV="1">
            <a:off x="3495078" y="3240980"/>
            <a:ext cx="3080281" cy="229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9D6B340A-713C-41F5-B1DC-680A278EE4E1}"/>
              </a:ext>
            </a:extLst>
          </p:cNvPr>
          <p:cNvSpPr/>
          <p:nvPr/>
        </p:nvSpPr>
        <p:spPr>
          <a:xfrm>
            <a:off x="2151163" y="2694813"/>
            <a:ext cx="1343915" cy="10969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a:t>Select destination for outcome, complete referral / A&amp;G form request &amp; attach images on Cinapsis</a:t>
            </a:r>
          </a:p>
        </p:txBody>
      </p:sp>
      <p:sp>
        <p:nvSpPr>
          <p:cNvPr id="70" name="TextBox 69">
            <a:extLst>
              <a:ext uri="{FF2B5EF4-FFF2-40B4-BE49-F238E27FC236}">
                <a16:creationId xmlns:a16="http://schemas.microsoft.com/office/drawing/2014/main" id="{F432C968-A6DE-49EA-93B9-7BC56AC21866}"/>
              </a:ext>
            </a:extLst>
          </p:cNvPr>
          <p:cNvSpPr txBox="1"/>
          <p:nvPr/>
        </p:nvSpPr>
        <p:spPr>
          <a:xfrm>
            <a:off x="4466135" y="3044242"/>
            <a:ext cx="989378" cy="246221"/>
          </a:xfrm>
          <a:prstGeom prst="rect">
            <a:avLst/>
          </a:prstGeom>
          <a:noFill/>
        </p:spPr>
        <p:txBody>
          <a:bodyPr wrap="square" rtlCol="0">
            <a:spAutoFit/>
          </a:bodyPr>
          <a:lstStyle/>
          <a:p>
            <a:r>
              <a:rPr lang="en-GB" sz="1000"/>
              <a:t>Cinapsis Case</a:t>
            </a:r>
          </a:p>
        </p:txBody>
      </p:sp>
      <p:sp>
        <p:nvSpPr>
          <p:cNvPr id="86" name="TextBox 85">
            <a:extLst>
              <a:ext uri="{FF2B5EF4-FFF2-40B4-BE49-F238E27FC236}">
                <a16:creationId xmlns:a16="http://schemas.microsoft.com/office/drawing/2014/main" id="{2B726728-58BC-4455-8D1E-1CC366EC5F5C}"/>
              </a:ext>
            </a:extLst>
          </p:cNvPr>
          <p:cNvSpPr txBox="1"/>
          <p:nvPr/>
        </p:nvSpPr>
        <p:spPr>
          <a:xfrm>
            <a:off x="3713666" y="5771638"/>
            <a:ext cx="955727" cy="707886"/>
          </a:xfrm>
          <a:prstGeom prst="rect">
            <a:avLst/>
          </a:prstGeom>
          <a:noFill/>
        </p:spPr>
        <p:txBody>
          <a:bodyPr wrap="square" rtlCol="0">
            <a:spAutoFit/>
          </a:bodyPr>
          <a:lstStyle/>
          <a:p>
            <a:r>
              <a:rPr lang="en-GB" sz="1000" dirty="0"/>
              <a:t>Outcome sent as Cinapsis Case / Alert &amp; email</a:t>
            </a:r>
          </a:p>
        </p:txBody>
      </p:sp>
      <p:sp>
        <p:nvSpPr>
          <p:cNvPr id="34" name="Flowchart: Off-page Connector 33">
            <a:extLst>
              <a:ext uri="{FF2B5EF4-FFF2-40B4-BE49-F238E27FC236}">
                <a16:creationId xmlns:a16="http://schemas.microsoft.com/office/drawing/2014/main" id="{80BB66F3-BCA0-46D6-A934-95B7DB295D41}"/>
              </a:ext>
            </a:extLst>
          </p:cNvPr>
          <p:cNvSpPr/>
          <p:nvPr/>
        </p:nvSpPr>
        <p:spPr>
          <a:xfrm>
            <a:off x="3730053" y="1967415"/>
            <a:ext cx="1115774" cy="665019"/>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000"/>
              <a:t>As per current process</a:t>
            </a:r>
          </a:p>
        </p:txBody>
      </p:sp>
      <p:cxnSp>
        <p:nvCxnSpPr>
          <p:cNvPr id="142" name="Connector: Elbow 141">
            <a:extLst>
              <a:ext uri="{FF2B5EF4-FFF2-40B4-BE49-F238E27FC236}">
                <a16:creationId xmlns:a16="http://schemas.microsoft.com/office/drawing/2014/main" id="{5E65328A-DEA9-48AF-9265-D3E32732661B}"/>
              </a:ext>
            </a:extLst>
          </p:cNvPr>
          <p:cNvCxnSpPr>
            <a:cxnSpLocks/>
            <a:stCxn id="175" idx="1"/>
            <a:endCxn id="13" idx="6"/>
          </p:cNvCxnSpPr>
          <p:nvPr/>
        </p:nvCxnSpPr>
        <p:spPr>
          <a:xfrm rot="10800000">
            <a:off x="5911676" y="5556985"/>
            <a:ext cx="750015" cy="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540F4E05-E7C2-49DC-B8B8-D0A16D072614}"/>
              </a:ext>
            </a:extLst>
          </p:cNvPr>
          <p:cNvCxnSpPr>
            <a:cxnSpLocks/>
            <a:stCxn id="57" idx="2"/>
            <a:endCxn id="175" idx="0"/>
          </p:cNvCxnSpPr>
          <p:nvPr/>
        </p:nvCxnSpPr>
        <p:spPr>
          <a:xfrm>
            <a:off x="7198813" y="3608074"/>
            <a:ext cx="1568" cy="1657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Flowchart: Decision 43">
            <a:extLst>
              <a:ext uri="{FF2B5EF4-FFF2-40B4-BE49-F238E27FC236}">
                <a16:creationId xmlns:a16="http://schemas.microsoft.com/office/drawing/2014/main" id="{2EBBC786-0BFB-47B1-8DDE-1FFD515654CD}"/>
              </a:ext>
            </a:extLst>
          </p:cNvPr>
          <p:cNvSpPr/>
          <p:nvPr/>
        </p:nvSpPr>
        <p:spPr>
          <a:xfrm>
            <a:off x="660727" y="2987723"/>
            <a:ext cx="828700" cy="504063"/>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700"/>
              <a:t>Visit to</a:t>
            </a:r>
          </a:p>
        </p:txBody>
      </p:sp>
      <p:cxnSp>
        <p:nvCxnSpPr>
          <p:cNvPr id="51" name="Connector: Elbow 50">
            <a:extLst>
              <a:ext uri="{FF2B5EF4-FFF2-40B4-BE49-F238E27FC236}">
                <a16:creationId xmlns:a16="http://schemas.microsoft.com/office/drawing/2014/main" id="{4174E585-27A2-4DE5-ABCD-1088DC37A129}"/>
              </a:ext>
            </a:extLst>
          </p:cNvPr>
          <p:cNvCxnSpPr>
            <a:cxnSpLocks/>
            <a:stCxn id="44" idx="3"/>
            <a:endCxn id="34" idx="1"/>
          </p:cNvCxnSpPr>
          <p:nvPr/>
        </p:nvCxnSpPr>
        <p:spPr>
          <a:xfrm flipV="1">
            <a:off x="1489427" y="2299925"/>
            <a:ext cx="2240626" cy="939830"/>
          </a:xfrm>
          <a:prstGeom prst="bentConnector3">
            <a:avLst>
              <a:gd name="adj1" fmla="val 1315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11E9015-B9D2-420A-AEFC-5F93233A45D3}"/>
              </a:ext>
            </a:extLst>
          </p:cNvPr>
          <p:cNvCxnSpPr/>
          <p:nvPr/>
        </p:nvCxnSpPr>
        <p:spPr>
          <a:xfrm>
            <a:off x="1997400" y="1505276"/>
            <a:ext cx="0" cy="523177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a:extLst>
              <a:ext uri="{FF2B5EF4-FFF2-40B4-BE49-F238E27FC236}">
                <a16:creationId xmlns:a16="http://schemas.microsoft.com/office/drawing/2014/main" id="{598724B1-175E-4795-92C9-01D49FB0AF2D}"/>
              </a:ext>
            </a:extLst>
          </p:cNvPr>
          <p:cNvCxnSpPr/>
          <p:nvPr/>
        </p:nvCxnSpPr>
        <p:spPr>
          <a:xfrm>
            <a:off x="3604373" y="1461748"/>
            <a:ext cx="0" cy="523177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a:extLst>
              <a:ext uri="{FF2B5EF4-FFF2-40B4-BE49-F238E27FC236}">
                <a16:creationId xmlns:a16="http://schemas.microsoft.com/office/drawing/2014/main" id="{756C4AEE-3593-4AC6-B885-EE05F47224F8}"/>
              </a:ext>
            </a:extLst>
          </p:cNvPr>
          <p:cNvCxnSpPr/>
          <p:nvPr/>
        </p:nvCxnSpPr>
        <p:spPr>
          <a:xfrm>
            <a:off x="4960824" y="1524110"/>
            <a:ext cx="0" cy="523177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0C002435-10FA-412E-BCA1-7DF14C286D6E}"/>
              </a:ext>
            </a:extLst>
          </p:cNvPr>
          <p:cNvCxnSpPr/>
          <p:nvPr/>
        </p:nvCxnSpPr>
        <p:spPr>
          <a:xfrm>
            <a:off x="6474113" y="1534754"/>
            <a:ext cx="0" cy="523177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a:extLst>
              <a:ext uri="{FF2B5EF4-FFF2-40B4-BE49-F238E27FC236}">
                <a16:creationId xmlns:a16="http://schemas.microsoft.com/office/drawing/2014/main" id="{08C19C05-48B3-4AFF-A2FC-6DC4C974D6B6}"/>
              </a:ext>
            </a:extLst>
          </p:cNvPr>
          <p:cNvCxnSpPr/>
          <p:nvPr/>
        </p:nvCxnSpPr>
        <p:spPr>
          <a:xfrm>
            <a:off x="8207452" y="1515639"/>
            <a:ext cx="0" cy="523177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Flowchart: Data 27">
            <a:extLst>
              <a:ext uri="{FF2B5EF4-FFF2-40B4-BE49-F238E27FC236}">
                <a16:creationId xmlns:a16="http://schemas.microsoft.com/office/drawing/2014/main" id="{28A65CF9-42B4-40F8-81A9-99879FDD23CA}"/>
              </a:ext>
            </a:extLst>
          </p:cNvPr>
          <p:cNvSpPr/>
          <p:nvPr/>
        </p:nvSpPr>
        <p:spPr>
          <a:xfrm>
            <a:off x="10068175" y="3039765"/>
            <a:ext cx="974595" cy="367038"/>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err="1"/>
              <a:t>eRS</a:t>
            </a:r>
            <a:endParaRPr lang="en-GB"/>
          </a:p>
        </p:txBody>
      </p:sp>
      <p:sp>
        <p:nvSpPr>
          <p:cNvPr id="75" name="Rectangle 74">
            <a:extLst>
              <a:ext uri="{FF2B5EF4-FFF2-40B4-BE49-F238E27FC236}">
                <a16:creationId xmlns:a16="http://schemas.microsoft.com/office/drawing/2014/main" id="{68F13A44-3819-4275-9FA0-602BAA4816BB}"/>
              </a:ext>
            </a:extLst>
          </p:cNvPr>
          <p:cNvSpPr/>
          <p:nvPr/>
        </p:nvSpPr>
        <p:spPr>
          <a:xfrm>
            <a:off x="5129012" y="1524110"/>
            <a:ext cx="1246909" cy="305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SP</a:t>
            </a:r>
          </a:p>
          <a:p>
            <a:pPr algn="ctr"/>
            <a:r>
              <a:rPr lang="en-GB" sz="1000" dirty="0"/>
              <a:t>Secretarial Team</a:t>
            </a:r>
          </a:p>
        </p:txBody>
      </p:sp>
      <p:sp>
        <p:nvSpPr>
          <p:cNvPr id="80" name="Rectangle 79">
            <a:extLst>
              <a:ext uri="{FF2B5EF4-FFF2-40B4-BE49-F238E27FC236}">
                <a16:creationId xmlns:a16="http://schemas.microsoft.com/office/drawing/2014/main" id="{646009F9-EB1F-45AE-822C-6C545F4C7CD7}"/>
              </a:ext>
            </a:extLst>
          </p:cNvPr>
          <p:cNvSpPr/>
          <p:nvPr/>
        </p:nvSpPr>
        <p:spPr>
          <a:xfrm>
            <a:off x="8335660" y="2879424"/>
            <a:ext cx="1402077" cy="6877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dirty="0"/>
              <a:t>Booking team logs in with Smartcard and releases referrals from Cinapsis to </a:t>
            </a:r>
            <a:r>
              <a:rPr lang="en-GB" sz="1000" dirty="0" err="1"/>
              <a:t>eRS</a:t>
            </a:r>
            <a:r>
              <a:rPr lang="en-GB" sz="1000" dirty="0">
                <a:solidFill>
                  <a:schemeClr val="accent2"/>
                </a:solidFill>
              </a:rPr>
              <a:t>*</a:t>
            </a:r>
          </a:p>
        </p:txBody>
      </p:sp>
      <p:cxnSp>
        <p:nvCxnSpPr>
          <p:cNvPr id="92" name="Straight Arrow Connector 91">
            <a:extLst>
              <a:ext uri="{FF2B5EF4-FFF2-40B4-BE49-F238E27FC236}">
                <a16:creationId xmlns:a16="http://schemas.microsoft.com/office/drawing/2014/main" id="{9EC733A6-BF75-4F20-A803-15F61015420B}"/>
              </a:ext>
            </a:extLst>
          </p:cNvPr>
          <p:cNvCxnSpPr>
            <a:cxnSpLocks/>
            <a:stCxn id="80" idx="3"/>
            <a:endCxn id="28" idx="2"/>
          </p:cNvCxnSpPr>
          <p:nvPr/>
        </p:nvCxnSpPr>
        <p:spPr>
          <a:xfrm>
            <a:off x="9737737" y="3223284"/>
            <a:ext cx="4278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E9FA272B-8735-4EE8-8587-B87E63A02584}"/>
              </a:ext>
            </a:extLst>
          </p:cNvPr>
          <p:cNvSpPr/>
          <p:nvPr/>
        </p:nvSpPr>
        <p:spPr>
          <a:xfrm>
            <a:off x="9883226" y="4135187"/>
            <a:ext cx="1344500" cy="11600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dirty="0"/>
              <a:t>Patient booking completed by booking team</a:t>
            </a:r>
            <a:r>
              <a:rPr lang="en-GB" sz="1000" dirty="0">
                <a:solidFill>
                  <a:schemeClr val="accent2"/>
                </a:solidFill>
              </a:rPr>
              <a:t>***</a:t>
            </a:r>
          </a:p>
        </p:txBody>
      </p:sp>
      <p:sp>
        <p:nvSpPr>
          <p:cNvPr id="104" name="Rectangle 103">
            <a:extLst>
              <a:ext uri="{FF2B5EF4-FFF2-40B4-BE49-F238E27FC236}">
                <a16:creationId xmlns:a16="http://schemas.microsoft.com/office/drawing/2014/main" id="{EE0CCE8E-1E36-4DCB-8144-FAB2D9EB9DF2}"/>
              </a:ext>
            </a:extLst>
          </p:cNvPr>
          <p:cNvSpPr/>
          <p:nvPr/>
        </p:nvSpPr>
        <p:spPr>
          <a:xfrm>
            <a:off x="8533969" y="2310107"/>
            <a:ext cx="1418283"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800" i="1" dirty="0">
                <a:solidFill>
                  <a:schemeClr val="accent2"/>
                </a:solidFill>
              </a:rPr>
              <a:t>*Note – Can be done as a batch task</a:t>
            </a:r>
          </a:p>
        </p:txBody>
      </p:sp>
      <p:cxnSp>
        <p:nvCxnSpPr>
          <p:cNvPr id="4" name="Connector: Elbow 3">
            <a:extLst>
              <a:ext uri="{FF2B5EF4-FFF2-40B4-BE49-F238E27FC236}">
                <a16:creationId xmlns:a16="http://schemas.microsoft.com/office/drawing/2014/main" id="{3A85282E-2370-4566-B8CB-F0D788F60E30}"/>
              </a:ext>
            </a:extLst>
          </p:cNvPr>
          <p:cNvCxnSpPr>
            <a:cxnSpLocks/>
            <a:stCxn id="175" idx="3"/>
            <a:endCxn id="80" idx="1"/>
          </p:cNvCxnSpPr>
          <p:nvPr/>
        </p:nvCxnSpPr>
        <p:spPr>
          <a:xfrm flipV="1">
            <a:off x="7739072" y="3223284"/>
            <a:ext cx="596588" cy="23337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2A681D5-1DD1-4B0E-956D-E3CF23EAC081}"/>
              </a:ext>
            </a:extLst>
          </p:cNvPr>
          <p:cNvSpPr/>
          <p:nvPr/>
        </p:nvSpPr>
        <p:spPr>
          <a:xfrm>
            <a:off x="2151164" y="5135439"/>
            <a:ext cx="1246909" cy="8334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dirty="0"/>
              <a:t>Outcome letter sent into Cinapsis inbox &amp; nominated practice nhs.net account</a:t>
            </a:r>
          </a:p>
        </p:txBody>
      </p:sp>
      <p:sp>
        <p:nvSpPr>
          <p:cNvPr id="64" name="Rectangle 63">
            <a:extLst>
              <a:ext uri="{FF2B5EF4-FFF2-40B4-BE49-F238E27FC236}">
                <a16:creationId xmlns:a16="http://schemas.microsoft.com/office/drawing/2014/main" id="{6A8849FF-8AD1-413D-BFE8-5F9AAE376CDC}"/>
              </a:ext>
            </a:extLst>
          </p:cNvPr>
          <p:cNvSpPr/>
          <p:nvPr/>
        </p:nvSpPr>
        <p:spPr>
          <a:xfrm>
            <a:off x="2151164" y="6339387"/>
            <a:ext cx="1246909" cy="1989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a:t>Action taken</a:t>
            </a:r>
          </a:p>
        </p:txBody>
      </p:sp>
      <p:cxnSp>
        <p:nvCxnSpPr>
          <p:cNvPr id="66" name="Straight Arrow Connector 65">
            <a:extLst>
              <a:ext uri="{FF2B5EF4-FFF2-40B4-BE49-F238E27FC236}">
                <a16:creationId xmlns:a16="http://schemas.microsoft.com/office/drawing/2014/main" id="{BF674D61-1556-48A4-8F79-78EB31CB3048}"/>
              </a:ext>
            </a:extLst>
          </p:cNvPr>
          <p:cNvCxnSpPr>
            <a:cxnSpLocks/>
            <a:stCxn id="61" idx="2"/>
            <a:endCxn id="64" idx="0"/>
          </p:cNvCxnSpPr>
          <p:nvPr/>
        </p:nvCxnSpPr>
        <p:spPr>
          <a:xfrm>
            <a:off x="2774619" y="5968922"/>
            <a:ext cx="0" cy="370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8A885379-FCC7-43B8-90DE-9A2D275ED28C}"/>
              </a:ext>
            </a:extLst>
          </p:cNvPr>
          <p:cNvCxnSpPr>
            <a:cxnSpLocks/>
            <a:stCxn id="64" idx="1"/>
            <a:endCxn id="256" idx="3"/>
          </p:cNvCxnSpPr>
          <p:nvPr/>
        </p:nvCxnSpPr>
        <p:spPr>
          <a:xfrm rot="10800000">
            <a:off x="1830474" y="6435556"/>
            <a:ext cx="320691" cy="330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Flowchart: Alternate Process 55">
            <a:extLst>
              <a:ext uri="{FF2B5EF4-FFF2-40B4-BE49-F238E27FC236}">
                <a16:creationId xmlns:a16="http://schemas.microsoft.com/office/drawing/2014/main" id="{CE91A7A7-ABEC-6646-15B0-A25C9657DC94}"/>
              </a:ext>
            </a:extLst>
          </p:cNvPr>
          <p:cNvSpPr/>
          <p:nvPr/>
        </p:nvSpPr>
        <p:spPr>
          <a:xfrm>
            <a:off x="3653291" y="4082940"/>
            <a:ext cx="1225040" cy="661945"/>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dirty="0"/>
              <a:t>GP</a:t>
            </a:r>
            <a:r>
              <a:rPr lang="en-GB" sz="1000" dirty="0">
                <a:solidFill>
                  <a:schemeClr val="dk1"/>
                </a:solidFill>
              </a:rPr>
              <a:t> received </a:t>
            </a:r>
            <a:r>
              <a:rPr lang="en-GB" sz="1000" dirty="0"/>
              <a:t>copy of outcome letter (if GP details available)</a:t>
            </a:r>
            <a:endParaRPr lang="en-GB" sz="1000" dirty="0">
              <a:solidFill>
                <a:schemeClr val="dk1"/>
              </a:solidFill>
            </a:endParaRPr>
          </a:p>
        </p:txBody>
      </p:sp>
      <p:cxnSp>
        <p:nvCxnSpPr>
          <p:cNvPr id="12" name="Connector: Elbow 11">
            <a:extLst>
              <a:ext uri="{FF2B5EF4-FFF2-40B4-BE49-F238E27FC236}">
                <a16:creationId xmlns:a16="http://schemas.microsoft.com/office/drawing/2014/main" id="{FD5BF74B-9C4E-4FB0-0496-086336165357}"/>
              </a:ext>
            </a:extLst>
          </p:cNvPr>
          <p:cNvCxnSpPr>
            <a:cxnSpLocks/>
            <a:stCxn id="13" idx="2"/>
            <a:endCxn id="56" idx="2"/>
          </p:cNvCxnSpPr>
          <p:nvPr/>
        </p:nvCxnSpPr>
        <p:spPr>
          <a:xfrm rot="10800000">
            <a:off x="4265811" y="4744886"/>
            <a:ext cx="1317320" cy="8120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0073F9F-77E4-EC8B-59BA-B48C67B0F2EB}"/>
              </a:ext>
            </a:extLst>
          </p:cNvPr>
          <p:cNvSpPr txBox="1"/>
          <p:nvPr/>
        </p:nvSpPr>
        <p:spPr>
          <a:xfrm>
            <a:off x="3965070" y="4791682"/>
            <a:ext cx="1626629" cy="707886"/>
          </a:xfrm>
          <a:prstGeom prst="rect">
            <a:avLst/>
          </a:prstGeom>
          <a:noFill/>
        </p:spPr>
        <p:txBody>
          <a:bodyPr wrap="square" rtlCol="0">
            <a:spAutoFit/>
          </a:bodyPr>
          <a:lstStyle/>
          <a:p>
            <a:r>
              <a:rPr lang="en-GB" sz="1000" dirty="0"/>
              <a:t>Emailed (if details provided to Cinapsis) – new MESH enabled integration will capture all GP’s</a:t>
            </a:r>
          </a:p>
        </p:txBody>
      </p:sp>
      <p:sp>
        <p:nvSpPr>
          <p:cNvPr id="13" name="Oval 12">
            <a:extLst>
              <a:ext uri="{FF2B5EF4-FFF2-40B4-BE49-F238E27FC236}">
                <a16:creationId xmlns:a16="http://schemas.microsoft.com/office/drawing/2014/main" id="{638C5121-5B7B-9B6E-B9C7-AFDFF242D98C}"/>
              </a:ext>
            </a:extLst>
          </p:cNvPr>
          <p:cNvSpPr/>
          <p:nvPr/>
        </p:nvSpPr>
        <p:spPr>
          <a:xfrm>
            <a:off x="5583131" y="5408978"/>
            <a:ext cx="328544" cy="296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&amp;</a:t>
            </a:r>
          </a:p>
        </p:txBody>
      </p:sp>
      <p:cxnSp>
        <p:nvCxnSpPr>
          <p:cNvPr id="19" name="Connector: Elbow 18">
            <a:extLst>
              <a:ext uri="{FF2B5EF4-FFF2-40B4-BE49-F238E27FC236}">
                <a16:creationId xmlns:a16="http://schemas.microsoft.com/office/drawing/2014/main" id="{2F008508-D878-E6F9-BA07-034321894C17}"/>
              </a:ext>
            </a:extLst>
          </p:cNvPr>
          <p:cNvCxnSpPr>
            <a:cxnSpLocks/>
            <a:stCxn id="13" idx="2"/>
            <a:endCxn id="61" idx="3"/>
          </p:cNvCxnSpPr>
          <p:nvPr/>
        </p:nvCxnSpPr>
        <p:spPr>
          <a:xfrm rot="10800000">
            <a:off x="3398073" y="5552182"/>
            <a:ext cx="2185058" cy="480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Flowchart: Alternate Process 93">
            <a:extLst>
              <a:ext uri="{FF2B5EF4-FFF2-40B4-BE49-F238E27FC236}">
                <a16:creationId xmlns:a16="http://schemas.microsoft.com/office/drawing/2014/main" id="{01A395D9-8471-1568-4C74-BF802D3D3AAA}"/>
              </a:ext>
            </a:extLst>
          </p:cNvPr>
          <p:cNvSpPr/>
          <p:nvPr/>
        </p:nvSpPr>
        <p:spPr>
          <a:xfrm>
            <a:off x="5135143" y="4115399"/>
            <a:ext cx="1225040" cy="629485"/>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dirty="0">
                <a:solidFill>
                  <a:schemeClr val="dk1"/>
                </a:solidFill>
              </a:rPr>
              <a:t>Uploaded to patient encounter</a:t>
            </a:r>
          </a:p>
        </p:txBody>
      </p:sp>
      <p:cxnSp>
        <p:nvCxnSpPr>
          <p:cNvPr id="69" name="Connector: Elbow 68">
            <a:extLst>
              <a:ext uri="{FF2B5EF4-FFF2-40B4-BE49-F238E27FC236}">
                <a16:creationId xmlns:a16="http://schemas.microsoft.com/office/drawing/2014/main" id="{75883326-55B6-48A4-2D29-C52814E54465}"/>
              </a:ext>
            </a:extLst>
          </p:cNvPr>
          <p:cNvCxnSpPr>
            <a:cxnSpLocks/>
            <a:stCxn id="13" idx="0"/>
            <a:endCxn id="94" idx="2"/>
          </p:cNvCxnSpPr>
          <p:nvPr/>
        </p:nvCxnSpPr>
        <p:spPr>
          <a:xfrm rot="5400000" flipH="1" flipV="1">
            <a:off x="5415486" y="5076801"/>
            <a:ext cx="664094" cy="2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FE31CD9D-35CB-2D4E-DCD2-D4BECC0E4D89}"/>
              </a:ext>
            </a:extLst>
          </p:cNvPr>
          <p:cNvSpPr txBox="1"/>
          <p:nvPr/>
        </p:nvSpPr>
        <p:spPr>
          <a:xfrm>
            <a:off x="5724429" y="4820142"/>
            <a:ext cx="788009" cy="553998"/>
          </a:xfrm>
          <a:prstGeom prst="rect">
            <a:avLst/>
          </a:prstGeom>
          <a:noFill/>
        </p:spPr>
        <p:txBody>
          <a:bodyPr wrap="square" rtlCol="0">
            <a:spAutoFit/>
          </a:bodyPr>
          <a:lstStyle/>
          <a:p>
            <a:r>
              <a:rPr lang="en-GB" sz="1000" dirty="0"/>
              <a:t>Outcome letter emailed</a:t>
            </a:r>
            <a:r>
              <a:rPr lang="en-GB" sz="1000" dirty="0">
                <a:solidFill>
                  <a:schemeClr val="accent2"/>
                </a:solidFill>
              </a:rPr>
              <a:t>**</a:t>
            </a:r>
          </a:p>
        </p:txBody>
      </p:sp>
      <p:cxnSp>
        <p:nvCxnSpPr>
          <p:cNvPr id="110" name="Connector: Elbow 109">
            <a:extLst>
              <a:ext uri="{FF2B5EF4-FFF2-40B4-BE49-F238E27FC236}">
                <a16:creationId xmlns:a16="http://schemas.microsoft.com/office/drawing/2014/main" id="{BDDF2D03-E117-88C0-F790-9FADE57DDA0D}"/>
              </a:ext>
            </a:extLst>
          </p:cNvPr>
          <p:cNvCxnSpPr>
            <a:cxnSpLocks/>
            <a:stCxn id="28" idx="4"/>
            <a:endCxn id="159" idx="0"/>
          </p:cNvCxnSpPr>
          <p:nvPr/>
        </p:nvCxnSpPr>
        <p:spPr>
          <a:xfrm rot="5400000">
            <a:off x="10460774" y="3501502"/>
            <a:ext cx="189399"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Connector: Elbow 122">
            <a:extLst>
              <a:ext uri="{FF2B5EF4-FFF2-40B4-BE49-F238E27FC236}">
                <a16:creationId xmlns:a16="http://schemas.microsoft.com/office/drawing/2014/main" id="{A3E3016A-ABA7-76E5-985C-AE589046D21E}"/>
              </a:ext>
            </a:extLst>
          </p:cNvPr>
          <p:cNvCxnSpPr>
            <a:cxnSpLocks/>
            <a:stCxn id="159" idx="2"/>
            <a:endCxn id="13" idx="4"/>
          </p:cNvCxnSpPr>
          <p:nvPr/>
        </p:nvCxnSpPr>
        <p:spPr>
          <a:xfrm rot="10800000" flipV="1">
            <a:off x="5747404" y="3763142"/>
            <a:ext cx="4664967" cy="1941848"/>
          </a:xfrm>
          <a:prstGeom prst="bentConnector4">
            <a:avLst>
              <a:gd name="adj1" fmla="val 22308"/>
              <a:gd name="adj2" fmla="val 111772"/>
            </a:avLst>
          </a:prstGeom>
          <a:ln>
            <a:tailEnd type="triangle"/>
          </a:ln>
        </p:spPr>
        <p:style>
          <a:lnRef idx="1">
            <a:schemeClr val="accent1"/>
          </a:lnRef>
          <a:fillRef idx="0">
            <a:schemeClr val="accent1"/>
          </a:fillRef>
          <a:effectRef idx="0">
            <a:schemeClr val="accent1"/>
          </a:effectRef>
          <a:fontRef idx="minor">
            <a:schemeClr val="tx1"/>
          </a:fontRef>
        </p:style>
      </p:cxnSp>
      <p:sp>
        <p:nvSpPr>
          <p:cNvPr id="159" name="Oval 158">
            <a:extLst>
              <a:ext uri="{FF2B5EF4-FFF2-40B4-BE49-F238E27FC236}">
                <a16:creationId xmlns:a16="http://schemas.microsoft.com/office/drawing/2014/main" id="{1898B5BF-7A20-CDC1-4544-95084E83ACF0}"/>
              </a:ext>
            </a:extLst>
          </p:cNvPr>
          <p:cNvSpPr/>
          <p:nvPr/>
        </p:nvSpPr>
        <p:spPr>
          <a:xfrm>
            <a:off x="10412370" y="3596202"/>
            <a:ext cx="286204" cy="333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&amp;</a:t>
            </a:r>
          </a:p>
        </p:txBody>
      </p:sp>
      <p:sp>
        <p:nvSpPr>
          <p:cNvPr id="172" name="TextBox 171">
            <a:extLst>
              <a:ext uri="{FF2B5EF4-FFF2-40B4-BE49-F238E27FC236}">
                <a16:creationId xmlns:a16="http://schemas.microsoft.com/office/drawing/2014/main" id="{3C8A1270-0915-61CB-438F-A13E9DB394FC}"/>
              </a:ext>
            </a:extLst>
          </p:cNvPr>
          <p:cNvSpPr txBox="1"/>
          <p:nvPr/>
        </p:nvSpPr>
        <p:spPr>
          <a:xfrm>
            <a:off x="8765248" y="5222569"/>
            <a:ext cx="955727" cy="553998"/>
          </a:xfrm>
          <a:prstGeom prst="rect">
            <a:avLst/>
          </a:prstGeom>
          <a:noFill/>
        </p:spPr>
        <p:txBody>
          <a:bodyPr wrap="square" rtlCol="0">
            <a:spAutoFit/>
          </a:bodyPr>
          <a:lstStyle/>
          <a:p>
            <a:r>
              <a:rPr lang="en-GB" sz="1000" dirty="0"/>
              <a:t>UBRN added to Outcome letter</a:t>
            </a:r>
          </a:p>
        </p:txBody>
      </p:sp>
      <p:sp>
        <p:nvSpPr>
          <p:cNvPr id="179" name="Rectangle 178">
            <a:extLst>
              <a:ext uri="{FF2B5EF4-FFF2-40B4-BE49-F238E27FC236}">
                <a16:creationId xmlns:a16="http://schemas.microsoft.com/office/drawing/2014/main" id="{F86E74DA-B7F3-2EF6-DAEE-B9B435865C73}"/>
              </a:ext>
            </a:extLst>
          </p:cNvPr>
          <p:cNvSpPr/>
          <p:nvPr/>
        </p:nvSpPr>
        <p:spPr>
          <a:xfrm>
            <a:off x="5135143" y="6033732"/>
            <a:ext cx="270780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800" i="1" dirty="0">
                <a:solidFill>
                  <a:schemeClr val="accent2"/>
                </a:solidFill>
              </a:rPr>
              <a:t>**Note – action by secretary may not be required if booking team update encounter. Process can be automated via EPR/PAS integration if required(not procured)</a:t>
            </a:r>
          </a:p>
        </p:txBody>
      </p:sp>
      <p:sp>
        <p:nvSpPr>
          <p:cNvPr id="207" name="Flowchart: Alternate Process 206">
            <a:extLst>
              <a:ext uri="{FF2B5EF4-FFF2-40B4-BE49-F238E27FC236}">
                <a16:creationId xmlns:a16="http://schemas.microsoft.com/office/drawing/2014/main" id="{8BBE4BFD-D757-DBB1-F336-87ED46189C9B}"/>
              </a:ext>
            </a:extLst>
          </p:cNvPr>
          <p:cNvSpPr/>
          <p:nvPr/>
        </p:nvSpPr>
        <p:spPr>
          <a:xfrm>
            <a:off x="9883225" y="6057400"/>
            <a:ext cx="1344497" cy="661945"/>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a:solidFill>
                  <a:schemeClr val="dk1"/>
                </a:solidFill>
              </a:rPr>
              <a:t>Patient informed</a:t>
            </a:r>
          </a:p>
        </p:txBody>
      </p:sp>
      <p:cxnSp>
        <p:nvCxnSpPr>
          <p:cNvPr id="197" name="Connector: Elbow 196">
            <a:extLst>
              <a:ext uri="{FF2B5EF4-FFF2-40B4-BE49-F238E27FC236}">
                <a16:creationId xmlns:a16="http://schemas.microsoft.com/office/drawing/2014/main" id="{DDFAA53C-8D93-2106-37F2-9A0FC51F7C5D}"/>
              </a:ext>
            </a:extLst>
          </p:cNvPr>
          <p:cNvCxnSpPr>
            <a:cxnSpLocks/>
            <a:stCxn id="95" idx="2"/>
            <a:endCxn id="207" idx="0"/>
          </p:cNvCxnSpPr>
          <p:nvPr/>
        </p:nvCxnSpPr>
        <p:spPr>
          <a:xfrm rot="5400000">
            <a:off x="10174398" y="5676321"/>
            <a:ext cx="762155" cy="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7" name="Connector: Elbow 216">
            <a:extLst>
              <a:ext uri="{FF2B5EF4-FFF2-40B4-BE49-F238E27FC236}">
                <a16:creationId xmlns:a16="http://schemas.microsoft.com/office/drawing/2014/main" id="{3ED462E9-BF80-4800-F932-F9C87ED2C577}"/>
              </a:ext>
            </a:extLst>
          </p:cNvPr>
          <p:cNvCxnSpPr>
            <a:cxnSpLocks/>
            <a:stCxn id="159" idx="4"/>
            <a:endCxn id="95" idx="0"/>
          </p:cNvCxnSpPr>
          <p:nvPr/>
        </p:nvCxnSpPr>
        <p:spPr>
          <a:xfrm rot="16200000" flipH="1">
            <a:off x="10452921" y="4032632"/>
            <a:ext cx="205106" cy="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116091F-1D0B-EAD1-BA2F-E4CB930D6ABA}"/>
              </a:ext>
            </a:extLst>
          </p:cNvPr>
          <p:cNvSpPr/>
          <p:nvPr/>
        </p:nvSpPr>
        <p:spPr>
          <a:xfrm>
            <a:off x="10713544" y="5432480"/>
            <a:ext cx="1418283"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800" i="1" dirty="0">
                <a:solidFill>
                  <a:schemeClr val="accent2"/>
                </a:solidFill>
              </a:rPr>
              <a:t>***Note – For referrals, start date will need adjusting to case start date until NHSE deliver enhanced API</a:t>
            </a:r>
          </a:p>
        </p:txBody>
      </p:sp>
    </p:spTree>
    <p:extLst>
      <p:ext uri="{BB962C8B-B14F-4D97-AF65-F5344CB8AC3E}">
        <p14:creationId xmlns:p14="http://schemas.microsoft.com/office/powerpoint/2010/main" val="518817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C6689328-D90A-1C47-93EA-05EF8BDFE331}"/>
              </a:ext>
            </a:extLst>
          </p:cNvPr>
          <p:cNvSpPr txBox="1">
            <a:spLocks/>
          </p:cNvSpPr>
          <p:nvPr/>
        </p:nvSpPr>
        <p:spPr>
          <a:xfrm>
            <a:off x="466260" y="346041"/>
            <a:ext cx="10541046" cy="579824"/>
          </a:xfrm>
          <a:prstGeom prst="rect">
            <a:avLst/>
          </a:prstGeom>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Proxima Soft"/>
              </a:rPr>
              <a:t>Expected Benefits</a:t>
            </a:r>
            <a:endParaRPr lang="en-GB" dirty="0"/>
          </a:p>
        </p:txBody>
      </p:sp>
      <p:sp>
        <p:nvSpPr>
          <p:cNvPr id="2" name="Rectangle: Rounded Corners 1">
            <a:extLst>
              <a:ext uri="{FF2B5EF4-FFF2-40B4-BE49-F238E27FC236}">
                <a16:creationId xmlns:a16="http://schemas.microsoft.com/office/drawing/2014/main" id="{21B57B32-8175-EBE6-FFF7-1B01094B7074}"/>
              </a:ext>
            </a:extLst>
          </p:cNvPr>
          <p:cNvSpPr/>
          <p:nvPr/>
        </p:nvSpPr>
        <p:spPr>
          <a:xfrm>
            <a:off x="184487" y="4599537"/>
            <a:ext cx="1952553" cy="95565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Reduce patient delays</a:t>
            </a:r>
          </a:p>
        </p:txBody>
      </p:sp>
      <p:sp>
        <p:nvSpPr>
          <p:cNvPr id="3" name="Rectangle: Rounded Corners 2">
            <a:extLst>
              <a:ext uri="{FF2B5EF4-FFF2-40B4-BE49-F238E27FC236}">
                <a16:creationId xmlns:a16="http://schemas.microsoft.com/office/drawing/2014/main" id="{C0E9C2D5-8D25-DBD8-35D2-2ADE9E5C5FA4}"/>
              </a:ext>
            </a:extLst>
          </p:cNvPr>
          <p:cNvSpPr/>
          <p:nvPr/>
        </p:nvSpPr>
        <p:spPr>
          <a:xfrm>
            <a:off x="2571322" y="3192396"/>
            <a:ext cx="2169119" cy="95565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Local DOS - support right first time data sets</a:t>
            </a:r>
          </a:p>
        </p:txBody>
      </p:sp>
      <p:sp>
        <p:nvSpPr>
          <p:cNvPr id="5" name="Rectangle: Rounded Corners 4">
            <a:extLst>
              <a:ext uri="{FF2B5EF4-FFF2-40B4-BE49-F238E27FC236}">
                <a16:creationId xmlns:a16="http://schemas.microsoft.com/office/drawing/2014/main" id="{79E47478-5150-E543-38D2-93482D32294C}"/>
              </a:ext>
            </a:extLst>
          </p:cNvPr>
          <p:cNvSpPr/>
          <p:nvPr/>
        </p:nvSpPr>
        <p:spPr>
          <a:xfrm>
            <a:off x="5340875" y="1805865"/>
            <a:ext cx="1952553" cy="95565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Education </a:t>
            </a:r>
          </a:p>
          <a:p>
            <a:pPr algn="ctr"/>
            <a:r>
              <a:rPr lang="en-GB" dirty="0">
                <a:solidFill>
                  <a:schemeClr val="bg1"/>
                </a:solidFill>
              </a:rPr>
              <a:t>(e.g. signposting, A&amp;G)</a:t>
            </a:r>
          </a:p>
        </p:txBody>
      </p:sp>
      <p:sp>
        <p:nvSpPr>
          <p:cNvPr id="7" name="Rectangle: Rounded Corners 6">
            <a:extLst>
              <a:ext uri="{FF2B5EF4-FFF2-40B4-BE49-F238E27FC236}">
                <a16:creationId xmlns:a16="http://schemas.microsoft.com/office/drawing/2014/main" id="{B29E788F-3768-9437-E11D-FDD7C241B87A}"/>
              </a:ext>
            </a:extLst>
          </p:cNvPr>
          <p:cNvSpPr/>
          <p:nvPr/>
        </p:nvSpPr>
        <p:spPr>
          <a:xfrm>
            <a:off x="5340874" y="3218127"/>
            <a:ext cx="1952553" cy="95565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Reduce/Eliminate avoidable referrals</a:t>
            </a:r>
          </a:p>
        </p:txBody>
      </p:sp>
      <p:sp>
        <p:nvSpPr>
          <p:cNvPr id="8" name="Rectangle: Rounded Corners 7">
            <a:extLst>
              <a:ext uri="{FF2B5EF4-FFF2-40B4-BE49-F238E27FC236}">
                <a16:creationId xmlns:a16="http://schemas.microsoft.com/office/drawing/2014/main" id="{AB7EA921-CF03-61CD-9162-26F7DCBA8E9B}"/>
              </a:ext>
            </a:extLst>
          </p:cNvPr>
          <p:cNvSpPr/>
          <p:nvPr/>
        </p:nvSpPr>
        <p:spPr>
          <a:xfrm>
            <a:off x="2571321" y="1805865"/>
            <a:ext cx="2169119" cy="95565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Multi directional flows</a:t>
            </a:r>
          </a:p>
        </p:txBody>
      </p:sp>
      <p:sp>
        <p:nvSpPr>
          <p:cNvPr id="9" name="Rectangle: Rounded Corners 8">
            <a:extLst>
              <a:ext uri="{FF2B5EF4-FFF2-40B4-BE49-F238E27FC236}">
                <a16:creationId xmlns:a16="http://schemas.microsoft.com/office/drawing/2014/main" id="{F40B11C5-44D5-8B5F-E4CE-B35681B9B5BD}"/>
              </a:ext>
            </a:extLst>
          </p:cNvPr>
          <p:cNvSpPr/>
          <p:nvPr/>
        </p:nvSpPr>
        <p:spPr>
          <a:xfrm>
            <a:off x="233757" y="1785255"/>
            <a:ext cx="1952553" cy="95565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Fully electronic flow (reduced IG &amp; clinical risk)</a:t>
            </a:r>
          </a:p>
        </p:txBody>
      </p:sp>
      <p:sp>
        <p:nvSpPr>
          <p:cNvPr id="10" name="Rectangle: Rounded Corners 9">
            <a:extLst>
              <a:ext uri="{FF2B5EF4-FFF2-40B4-BE49-F238E27FC236}">
                <a16:creationId xmlns:a16="http://schemas.microsoft.com/office/drawing/2014/main" id="{42A4C616-C423-381B-4BAE-CD210370E455}"/>
              </a:ext>
            </a:extLst>
          </p:cNvPr>
          <p:cNvSpPr/>
          <p:nvPr/>
        </p:nvSpPr>
        <p:spPr>
          <a:xfrm>
            <a:off x="2571323" y="4599537"/>
            <a:ext cx="2169119" cy="95565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Send valuable clinical Imaging e.g. Full volumetric OCT</a:t>
            </a:r>
          </a:p>
        </p:txBody>
      </p:sp>
      <p:sp>
        <p:nvSpPr>
          <p:cNvPr id="11" name="Rectangle: Rounded Corners 10">
            <a:extLst>
              <a:ext uri="{FF2B5EF4-FFF2-40B4-BE49-F238E27FC236}">
                <a16:creationId xmlns:a16="http://schemas.microsoft.com/office/drawing/2014/main" id="{9BBC6AB3-215E-7B37-6B41-8447D9B721D6}"/>
              </a:ext>
            </a:extLst>
          </p:cNvPr>
          <p:cNvSpPr/>
          <p:nvPr/>
        </p:nvSpPr>
        <p:spPr>
          <a:xfrm>
            <a:off x="184487" y="3192396"/>
            <a:ext cx="1952553" cy="95565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Free up GP time</a:t>
            </a:r>
          </a:p>
        </p:txBody>
      </p:sp>
      <p:sp>
        <p:nvSpPr>
          <p:cNvPr id="12" name="Rectangle: Rounded Corners 11">
            <a:extLst>
              <a:ext uri="{FF2B5EF4-FFF2-40B4-BE49-F238E27FC236}">
                <a16:creationId xmlns:a16="http://schemas.microsoft.com/office/drawing/2014/main" id="{3E7DE11E-6987-51B6-BC44-61E6EE1F61AE}"/>
              </a:ext>
            </a:extLst>
          </p:cNvPr>
          <p:cNvSpPr/>
          <p:nvPr/>
        </p:nvSpPr>
        <p:spPr>
          <a:xfrm>
            <a:off x="5340873" y="4630389"/>
            <a:ext cx="1952553" cy="95565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Improved visibility for Referrer &amp; SPs</a:t>
            </a:r>
          </a:p>
        </p:txBody>
      </p:sp>
      <p:sp>
        <p:nvSpPr>
          <p:cNvPr id="13" name="Rectangle: Rounded Corners 12">
            <a:extLst>
              <a:ext uri="{FF2B5EF4-FFF2-40B4-BE49-F238E27FC236}">
                <a16:creationId xmlns:a16="http://schemas.microsoft.com/office/drawing/2014/main" id="{0B005474-B0BB-5B00-A07B-943999D256FA}"/>
              </a:ext>
            </a:extLst>
          </p:cNvPr>
          <p:cNvSpPr/>
          <p:nvPr/>
        </p:nvSpPr>
        <p:spPr>
          <a:xfrm>
            <a:off x="184487" y="5865607"/>
            <a:ext cx="11871152" cy="579824"/>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High quality data</a:t>
            </a:r>
            <a:r>
              <a:rPr lang="en-GB"/>
              <a:t>/insight (support </a:t>
            </a:r>
            <a:r>
              <a:rPr lang="en-GB" dirty="0"/>
              <a:t>strategic decision making across ICS &amp; </a:t>
            </a:r>
            <a:r>
              <a:rPr lang="en-GB"/>
              <a:t>SP Orgs)</a:t>
            </a:r>
            <a:endParaRPr lang="en-GB" dirty="0"/>
          </a:p>
        </p:txBody>
      </p:sp>
      <p:sp>
        <p:nvSpPr>
          <p:cNvPr id="14" name="Rectangle: Rounded Corners 13">
            <a:extLst>
              <a:ext uri="{FF2B5EF4-FFF2-40B4-BE49-F238E27FC236}">
                <a16:creationId xmlns:a16="http://schemas.microsoft.com/office/drawing/2014/main" id="{B6D29E7A-9F70-D5D6-184B-4764467CA867}"/>
              </a:ext>
            </a:extLst>
          </p:cNvPr>
          <p:cNvSpPr/>
          <p:nvPr/>
        </p:nvSpPr>
        <p:spPr>
          <a:xfrm>
            <a:off x="7895005" y="1806926"/>
            <a:ext cx="1952553" cy="95565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Enable better use of community resources</a:t>
            </a:r>
          </a:p>
        </p:txBody>
      </p:sp>
      <p:sp>
        <p:nvSpPr>
          <p:cNvPr id="15" name="Rectangle: Rounded Corners 14">
            <a:extLst>
              <a:ext uri="{FF2B5EF4-FFF2-40B4-BE49-F238E27FC236}">
                <a16:creationId xmlns:a16="http://schemas.microsoft.com/office/drawing/2014/main" id="{ACBF9B31-CBC8-3D4E-FA1F-53BCDB10E28D}"/>
              </a:ext>
            </a:extLst>
          </p:cNvPr>
          <p:cNvSpPr/>
          <p:nvPr/>
        </p:nvSpPr>
        <p:spPr>
          <a:xfrm>
            <a:off x="7893860" y="3218127"/>
            <a:ext cx="1952553" cy="95565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Improved QoL outcomes</a:t>
            </a:r>
          </a:p>
        </p:txBody>
      </p:sp>
      <p:sp>
        <p:nvSpPr>
          <p:cNvPr id="16" name="Rectangle: Rounded Corners 15">
            <a:extLst>
              <a:ext uri="{FF2B5EF4-FFF2-40B4-BE49-F238E27FC236}">
                <a16:creationId xmlns:a16="http://schemas.microsoft.com/office/drawing/2014/main" id="{FF730636-6FD9-E34E-72E8-85D8731B12A9}"/>
              </a:ext>
            </a:extLst>
          </p:cNvPr>
          <p:cNvSpPr/>
          <p:nvPr/>
        </p:nvSpPr>
        <p:spPr>
          <a:xfrm>
            <a:off x="7895005" y="4629328"/>
            <a:ext cx="1952553" cy="95565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User friendly platform, saving clinicians time</a:t>
            </a:r>
          </a:p>
        </p:txBody>
      </p:sp>
      <p:sp>
        <p:nvSpPr>
          <p:cNvPr id="30" name="Rectangle: Rounded Corners 29">
            <a:extLst>
              <a:ext uri="{FF2B5EF4-FFF2-40B4-BE49-F238E27FC236}">
                <a16:creationId xmlns:a16="http://schemas.microsoft.com/office/drawing/2014/main" id="{97233434-06A9-4D54-C235-18C5CB5CD702}"/>
              </a:ext>
            </a:extLst>
          </p:cNvPr>
          <p:cNvSpPr/>
          <p:nvPr/>
        </p:nvSpPr>
        <p:spPr>
          <a:xfrm>
            <a:off x="10103086" y="4630389"/>
            <a:ext cx="1952553" cy="95565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Etc…</a:t>
            </a:r>
          </a:p>
        </p:txBody>
      </p:sp>
    </p:spTree>
    <p:extLst>
      <p:ext uri="{BB962C8B-B14F-4D97-AF65-F5344CB8AC3E}">
        <p14:creationId xmlns:p14="http://schemas.microsoft.com/office/powerpoint/2010/main" val="1768695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AF7A9CDC-33AF-46F1-9E22-212FC9A5CD18}"/>
              </a:ext>
            </a:extLst>
          </p:cNvPr>
          <p:cNvSpPr txBox="1">
            <a:spLocks/>
          </p:cNvSpPr>
          <p:nvPr/>
        </p:nvSpPr>
        <p:spPr>
          <a:xfrm>
            <a:off x="1942575" y="2961928"/>
            <a:ext cx="7875035" cy="117554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Proposed Delivery Approach</a:t>
            </a:r>
            <a:endParaRPr lang="en-GB" sz="1400" dirty="0"/>
          </a:p>
          <a:p>
            <a:endParaRPr lang="en-GB" dirty="0"/>
          </a:p>
        </p:txBody>
      </p:sp>
      <p:sp>
        <p:nvSpPr>
          <p:cNvPr id="5" name="Text Placeholder 10">
            <a:extLst>
              <a:ext uri="{FF2B5EF4-FFF2-40B4-BE49-F238E27FC236}">
                <a16:creationId xmlns:a16="http://schemas.microsoft.com/office/drawing/2014/main" id="{1AD10B35-978B-442B-B9E9-832FC45200F9}"/>
              </a:ext>
            </a:extLst>
          </p:cNvPr>
          <p:cNvSpPr txBox="1">
            <a:spLocks/>
          </p:cNvSpPr>
          <p:nvPr/>
        </p:nvSpPr>
        <p:spPr>
          <a:xfrm>
            <a:off x="1559116" y="2905631"/>
            <a:ext cx="7203232" cy="57982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accent2"/>
              </a:solidFill>
            </a:endParaRPr>
          </a:p>
        </p:txBody>
      </p:sp>
    </p:spTree>
    <p:extLst>
      <p:ext uri="{BB962C8B-B14F-4D97-AF65-F5344CB8AC3E}">
        <p14:creationId xmlns:p14="http://schemas.microsoft.com/office/powerpoint/2010/main" val="324122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8396DEF0-D857-73A1-5E1E-CE50DD7AB871}"/>
              </a:ext>
            </a:extLst>
          </p:cNvPr>
          <p:cNvSpPr/>
          <p:nvPr/>
        </p:nvSpPr>
        <p:spPr>
          <a:xfrm>
            <a:off x="1762812" y="1026144"/>
            <a:ext cx="1095223" cy="61953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2" name="Rectangle 41">
            <a:extLst>
              <a:ext uri="{FF2B5EF4-FFF2-40B4-BE49-F238E27FC236}">
                <a16:creationId xmlns:a16="http://schemas.microsoft.com/office/drawing/2014/main" id="{30EAD424-8FC1-E2B8-F4F9-0B0AC51CF8E5}"/>
              </a:ext>
            </a:extLst>
          </p:cNvPr>
          <p:cNvSpPr/>
          <p:nvPr/>
        </p:nvSpPr>
        <p:spPr>
          <a:xfrm>
            <a:off x="168115" y="1143780"/>
            <a:ext cx="2017946" cy="131244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40" name="Rectangle 39">
            <a:extLst>
              <a:ext uri="{FF2B5EF4-FFF2-40B4-BE49-F238E27FC236}">
                <a16:creationId xmlns:a16="http://schemas.microsoft.com/office/drawing/2014/main" id="{1BF6CA8D-A047-7E41-303B-C85C78945D86}"/>
              </a:ext>
            </a:extLst>
          </p:cNvPr>
          <p:cNvSpPr/>
          <p:nvPr/>
        </p:nvSpPr>
        <p:spPr>
          <a:xfrm>
            <a:off x="2296477" y="1140780"/>
            <a:ext cx="1966485" cy="131244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36" name="Rectangle 35">
            <a:extLst>
              <a:ext uri="{FF2B5EF4-FFF2-40B4-BE49-F238E27FC236}">
                <a16:creationId xmlns:a16="http://schemas.microsoft.com/office/drawing/2014/main" id="{5CF1C856-34B3-7F67-D09A-398DDCBA3526}"/>
              </a:ext>
            </a:extLst>
          </p:cNvPr>
          <p:cNvSpPr/>
          <p:nvPr/>
        </p:nvSpPr>
        <p:spPr>
          <a:xfrm>
            <a:off x="8402812" y="1143630"/>
            <a:ext cx="3709855" cy="131244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37" name="TextBox 36">
            <a:extLst>
              <a:ext uri="{FF2B5EF4-FFF2-40B4-BE49-F238E27FC236}">
                <a16:creationId xmlns:a16="http://schemas.microsoft.com/office/drawing/2014/main" id="{1189E595-B62F-A491-CB11-60314DC7C473}"/>
              </a:ext>
            </a:extLst>
          </p:cNvPr>
          <p:cNvSpPr txBox="1"/>
          <p:nvPr/>
        </p:nvSpPr>
        <p:spPr>
          <a:xfrm>
            <a:off x="9663639" y="1116909"/>
            <a:ext cx="1188202" cy="338554"/>
          </a:xfrm>
          <a:prstGeom prst="rect">
            <a:avLst/>
          </a:prstGeom>
          <a:noFill/>
        </p:spPr>
        <p:txBody>
          <a:bodyPr wrap="square" rtlCol="0">
            <a:spAutoFit/>
          </a:bodyPr>
          <a:lstStyle/>
          <a:p>
            <a:r>
              <a:rPr lang="en-GB" sz="1600" dirty="0">
                <a:solidFill>
                  <a:schemeClr val="accent2"/>
                </a:solidFill>
              </a:rPr>
              <a:t>Transition</a:t>
            </a:r>
          </a:p>
        </p:txBody>
      </p:sp>
      <p:sp>
        <p:nvSpPr>
          <p:cNvPr id="4" name="Rectangle 3">
            <a:extLst>
              <a:ext uri="{FF2B5EF4-FFF2-40B4-BE49-F238E27FC236}">
                <a16:creationId xmlns:a16="http://schemas.microsoft.com/office/drawing/2014/main" id="{47943A68-4845-F904-BC8A-5EC446FEEF2E}"/>
              </a:ext>
            </a:extLst>
          </p:cNvPr>
          <p:cNvSpPr/>
          <p:nvPr/>
        </p:nvSpPr>
        <p:spPr>
          <a:xfrm>
            <a:off x="4402426" y="1140780"/>
            <a:ext cx="3859495" cy="131244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6" name="Text Placeholder 10">
            <a:extLst>
              <a:ext uri="{FF2B5EF4-FFF2-40B4-BE49-F238E27FC236}">
                <a16:creationId xmlns:a16="http://schemas.microsoft.com/office/drawing/2014/main" id="{C6689328-D90A-1C47-93EA-05EF8BDFE331}"/>
              </a:ext>
            </a:extLst>
          </p:cNvPr>
          <p:cNvSpPr txBox="1">
            <a:spLocks/>
          </p:cNvSpPr>
          <p:nvPr/>
        </p:nvSpPr>
        <p:spPr>
          <a:xfrm>
            <a:off x="0" y="5852"/>
            <a:ext cx="11351929" cy="57982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Proposed Approach to Delivery (Prince 2)</a:t>
            </a:r>
          </a:p>
        </p:txBody>
      </p:sp>
      <p:sp>
        <p:nvSpPr>
          <p:cNvPr id="2" name="Rectangle 1">
            <a:extLst>
              <a:ext uri="{FF2B5EF4-FFF2-40B4-BE49-F238E27FC236}">
                <a16:creationId xmlns:a16="http://schemas.microsoft.com/office/drawing/2014/main" id="{68CD40E1-8613-4C5A-9767-78085E113E71}"/>
              </a:ext>
            </a:extLst>
          </p:cNvPr>
          <p:cNvSpPr/>
          <p:nvPr/>
        </p:nvSpPr>
        <p:spPr>
          <a:xfrm>
            <a:off x="2386208" y="1470275"/>
            <a:ext cx="1817292" cy="90902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a:solidFill>
                  <a:schemeClr val="bg1"/>
                </a:solidFill>
              </a:rPr>
              <a:t>PLANNING &amp; DESIGN</a:t>
            </a:r>
          </a:p>
        </p:txBody>
      </p:sp>
      <p:sp>
        <p:nvSpPr>
          <p:cNvPr id="5" name="Rectangle 4">
            <a:extLst>
              <a:ext uri="{FF2B5EF4-FFF2-40B4-BE49-F238E27FC236}">
                <a16:creationId xmlns:a16="http://schemas.microsoft.com/office/drawing/2014/main" id="{0CF0E1F4-FF91-4BAA-B526-A5E096E32094}"/>
              </a:ext>
            </a:extLst>
          </p:cNvPr>
          <p:cNvSpPr/>
          <p:nvPr/>
        </p:nvSpPr>
        <p:spPr>
          <a:xfrm>
            <a:off x="10297492" y="1470275"/>
            <a:ext cx="1680738" cy="90902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a:solidFill>
                  <a:schemeClr val="bg1"/>
                </a:solidFill>
              </a:rPr>
              <a:t>GO LIVE</a:t>
            </a:r>
          </a:p>
        </p:txBody>
      </p:sp>
      <p:sp>
        <p:nvSpPr>
          <p:cNvPr id="7" name="Rectangle 6">
            <a:extLst>
              <a:ext uri="{FF2B5EF4-FFF2-40B4-BE49-F238E27FC236}">
                <a16:creationId xmlns:a16="http://schemas.microsoft.com/office/drawing/2014/main" id="{D2ACE795-32F8-4587-A4FE-754D2E222427}"/>
              </a:ext>
            </a:extLst>
          </p:cNvPr>
          <p:cNvSpPr/>
          <p:nvPr/>
        </p:nvSpPr>
        <p:spPr>
          <a:xfrm>
            <a:off x="8501291" y="1470275"/>
            <a:ext cx="1517482" cy="90902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a:solidFill>
                  <a:schemeClr val="bg1"/>
                </a:solidFill>
              </a:rPr>
              <a:t>TRAINING</a:t>
            </a:r>
          </a:p>
        </p:txBody>
      </p:sp>
      <p:sp>
        <p:nvSpPr>
          <p:cNvPr id="8" name="Rectangle 7">
            <a:extLst>
              <a:ext uri="{FF2B5EF4-FFF2-40B4-BE49-F238E27FC236}">
                <a16:creationId xmlns:a16="http://schemas.microsoft.com/office/drawing/2014/main" id="{F3F9D8E8-23EC-4376-BBC7-FF53BD859E57}"/>
              </a:ext>
            </a:extLst>
          </p:cNvPr>
          <p:cNvSpPr/>
          <p:nvPr/>
        </p:nvSpPr>
        <p:spPr>
          <a:xfrm>
            <a:off x="6635616" y="1470275"/>
            <a:ext cx="1569422" cy="90902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a:solidFill>
                  <a:schemeClr val="bg1"/>
                </a:solidFill>
              </a:rPr>
              <a:t>TESTING</a:t>
            </a:r>
          </a:p>
        </p:txBody>
      </p:sp>
      <p:sp>
        <p:nvSpPr>
          <p:cNvPr id="9" name="Rectangle 8">
            <a:extLst>
              <a:ext uri="{FF2B5EF4-FFF2-40B4-BE49-F238E27FC236}">
                <a16:creationId xmlns:a16="http://schemas.microsoft.com/office/drawing/2014/main" id="{E087FE63-B399-4905-A7AF-05702B87A355}"/>
              </a:ext>
            </a:extLst>
          </p:cNvPr>
          <p:cNvSpPr/>
          <p:nvPr/>
        </p:nvSpPr>
        <p:spPr>
          <a:xfrm>
            <a:off x="4449730" y="1470275"/>
            <a:ext cx="1961777" cy="90902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a:solidFill>
                  <a:schemeClr val="bg1"/>
                </a:solidFill>
              </a:rPr>
              <a:t>IMPLEMENTATION</a:t>
            </a:r>
          </a:p>
        </p:txBody>
      </p:sp>
      <p:cxnSp>
        <p:nvCxnSpPr>
          <p:cNvPr id="10" name="Straight Connector 9">
            <a:extLst>
              <a:ext uri="{FF2B5EF4-FFF2-40B4-BE49-F238E27FC236}">
                <a16:creationId xmlns:a16="http://schemas.microsoft.com/office/drawing/2014/main" id="{332F6580-32BB-479B-9027-472D70460CB7}"/>
              </a:ext>
            </a:extLst>
          </p:cNvPr>
          <p:cNvCxnSpPr/>
          <p:nvPr/>
        </p:nvCxnSpPr>
        <p:spPr>
          <a:xfrm>
            <a:off x="4324878" y="1579649"/>
            <a:ext cx="0" cy="523177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3789773A-F8BE-42C7-9470-DD0741A6EE0F}"/>
              </a:ext>
            </a:extLst>
          </p:cNvPr>
          <p:cNvCxnSpPr>
            <a:cxnSpLocks/>
          </p:cNvCxnSpPr>
          <p:nvPr/>
        </p:nvCxnSpPr>
        <p:spPr>
          <a:xfrm>
            <a:off x="6500708" y="2554664"/>
            <a:ext cx="0" cy="4269936"/>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D008F6D3-76E6-4E16-8CDA-689E1FB71764}"/>
              </a:ext>
            </a:extLst>
          </p:cNvPr>
          <p:cNvCxnSpPr/>
          <p:nvPr/>
        </p:nvCxnSpPr>
        <p:spPr>
          <a:xfrm>
            <a:off x="8323836" y="1559115"/>
            <a:ext cx="0" cy="523177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88A817BD-1291-4634-8739-3344D70898A2}"/>
              </a:ext>
            </a:extLst>
          </p:cNvPr>
          <p:cNvCxnSpPr>
            <a:cxnSpLocks/>
          </p:cNvCxnSpPr>
          <p:nvPr/>
        </p:nvCxnSpPr>
        <p:spPr>
          <a:xfrm flipH="1">
            <a:off x="10140454" y="2554664"/>
            <a:ext cx="3683" cy="4269936"/>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C5715B68-E6AB-461F-B939-27C95E54D473}"/>
              </a:ext>
            </a:extLst>
          </p:cNvPr>
          <p:cNvSpPr txBox="1"/>
          <p:nvPr/>
        </p:nvSpPr>
        <p:spPr>
          <a:xfrm>
            <a:off x="2239846" y="2415735"/>
            <a:ext cx="2171679" cy="4524315"/>
          </a:xfrm>
          <a:prstGeom prst="rect">
            <a:avLst/>
          </a:prstGeom>
          <a:noFill/>
        </p:spPr>
        <p:txBody>
          <a:bodyPr wrap="square" rtlCol="0">
            <a:spAutoFit/>
          </a:bodyPr>
          <a:lstStyle/>
          <a:p>
            <a:r>
              <a:rPr lang="en-GB" sz="1200" dirty="0">
                <a:solidFill>
                  <a:schemeClr val="tx1">
                    <a:lumMod val="65000"/>
                    <a:lumOff val="35000"/>
                  </a:schemeClr>
                </a:solidFill>
              </a:rPr>
              <a:t>Identify &amp; engage core project team</a:t>
            </a:r>
          </a:p>
          <a:p>
            <a:endParaRPr lang="en-GB" sz="1200" dirty="0">
              <a:solidFill>
                <a:schemeClr val="tx1">
                  <a:lumMod val="65000"/>
                  <a:lumOff val="35000"/>
                </a:schemeClr>
              </a:solidFill>
            </a:endParaRPr>
          </a:p>
          <a:p>
            <a:r>
              <a:rPr lang="en-GB" sz="1200" dirty="0">
                <a:solidFill>
                  <a:schemeClr val="tx1">
                    <a:lumMod val="65000"/>
                    <a:lumOff val="35000"/>
                  </a:schemeClr>
                </a:solidFill>
              </a:rPr>
              <a:t>Identify referrer organisations/contacts - initiate early phase comms</a:t>
            </a:r>
          </a:p>
          <a:p>
            <a:endParaRPr lang="en-GB" sz="1200" dirty="0">
              <a:solidFill>
                <a:schemeClr val="tx1">
                  <a:lumMod val="65000"/>
                  <a:lumOff val="35000"/>
                </a:schemeClr>
              </a:solidFill>
            </a:endParaRPr>
          </a:p>
          <a:p>
            <a:r>
              <a:rPr lang="en-GB" sz="1200" dirty="0">
                <a:solidFill>
                  <a:schemeClr val="tx1">
                    <a:lumMod val="65000"/>
                    <a:lumOff val="35000"/>
                  </a:schemeClr>
                </a:solidFill>
              </a:rPr>
              <a:t>Demo session(s) with core stakeholders e.g. Service Providers, LOC, Community Providers, GPs, etc.</a:t>
            </a:r>
          </a:p>
          <a:p>
            <a:endParaRPr lang="en-GB" sz="1200" dirty="0">
              <a:solidFill>
                <a:schemeClr val="tx1">
                  <a:lumMod val="65000"/>
                  <a:lumOff val="35000"/>
                </a:schemeClr>
              </a:solidFill>
            </a:endParaRPr>
          </a:p>
          <a:p>
            <a:r>
              <a:rPr lang="en-GB" sz="1200" dirty="0">
                <a:solidFill>
                  <a:schemeClr val="tx1">
                    <a:lumMod val="65000"/>
                    <a:lumOff val="35000"/>
                  </a:schemeClr>
                </a:solidFill>
              </a:rPr>
              <a:t>Outline service design (inc. DOS structure) and integration requirements captured based on agreed scope</a:t>
            </a:r>
          </a:p>
          <a:p>
            <a:endParaRPr lang="en-GB" sz="1200" dirty="0">
              <a:solidFill>
                <a:schemeClr val="tx1">
                  <a:lumMod val="65000"/>
                  <a:lumOff val="35000"/>
                </a:schemeClr>
              </a:solidFill>
            </a:endParaRPr>
          </a:p>
          <a:p>
            <a:r>
              <a:rPr lang="en-GB" sz="1200" dirty="0">
                <a:solidFill>
                  <a:schemeClr val="tx1">
                    <a:lumMod val="65000"/>
                    <a:lumOff val="35000"/>
                  </a:schemeClr>
                </a:solidFill>
              </a:rPr>
              <a:t>Submit any development needs</a:t>
            </a:r>
          </a:p>
          <a:p>
            <a:endParaRPr lang="en-GB" sz="1200" dirty="0">
              <a:solidFill>
                <a:schemeClr val="tx1">
                  <a:lumMod val="65000"/>
                  <a:lumOff val="35000"/>
                </a:schemeClr>
              </a:solidFill>
            </a:endParaRPr>
          </a:p>
          <a:p>
            <a:r>
              <a:rPr lang="en-GB" sz="1200" dirty="0">
                <a:solidFill>
                  <a:schemeClr val="tx1">
                    <a:lumMod val="65000"/>
                    <a:lumOff val="35000"/>
                  </a:schemeClr>
                </a:solidFill>
              </a:rPr>
              <a:t>Refine &amp; approve detailed </a:t>
            </a:r>
            <a:r>
              <a:rPr lang="en-GB" sz="1200" dirty="0" err="1">
                <a:solidFill>
                  <a:schemeClr val="tx1">
                    <a:lumMod val="65000"/>
                    <a:lumOff val="35000"/>
                  </a:schemeClr>
                </a:solidFill>
              </a:rPr>
              <a:t>ToR</a:t>
            </a:r>
            <a:r>
              <a:rPr lang="en-GB" sz="1200" dirty="0">
                <a:solidFill>
                  <a:schemeClr val="tx1">
                    <a:lumMod val="65000"/>
                    <a:lumOff val="35000"/>
                  </a:schemeClr>
                </a:solidFill>
              </a:rPr>
              <a:t> &amp; Plan</a:t>
            </a:r>
          </a:p>
          <a:p>
            <a:endParaRPr lang="en-GB" sz="1200" dirty="0">
              <a:solidFill>
                <a:schemeClr val="accent5"/>
              </a:solidFill>
            </a:endParaRPr>
          </a:p>
          <a:p>
            <a:pPr algn="ctr"/>
            <a:r>
              <a:rPr lang="en-GB" sz="1200" b="1" dirty="0">
                <a:solidFill>
                  <a:schemeClr val="accent2"/>
                </a:solidFill>
              </a:rPr>
              <a:t>Agreement to proceed to Delivery</a:t>
            </a:r>
          </a:p>
        </p:txBody>
      </p:sp>
      <p:pic>
        <p:nvPicPr>
          <p:cNvPr id="15" name="Graphic 14" descr="Checkmark with solid fill">
            <a:extLst>
              <a:ext uri="{FF2B5EF4-FFF2-40B4-BE49-F238E27FC236}">
                <a16:creationId xmlns:a16="http://schemas.microsoft.com/office/drawing/2014/main" id="{5720C373-814D-422F-BEB4-C7399ADE56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81224" y="6499778"/>
            <a:ext cx="331839" cy="331839"/>
          </a:xfrm>
          <a:prstGeom prst="rect">
            <a:avLst/>
          </a:prstGeom>
        </p:spPr>
      </p:pic>
      <p:sp>
        <p:nvSpPr>
          <p:cNvPr id="16" name="TextBox 15">
            <a:extLst>
              <a:ext uri="{FF2B5EF4-FFF2-40B4-BE49-F238E27FC236}">
                <a16:creationId xmlns:a16="http://schemas.microsoft.com/office/drawing/2014/main" id="{AF2CC45C-333C-46C7-BDBA-6E7E6118CA92}"/>
              </a:ext>
            </a:extLst>
          </p:cNvPr>
          <p:cNvSpPr txBox="1"/>
          <p:nvPr/>
        </p:nvSpPr>
        <p:spPr>
          <a:xfrm>
            <a:off x="4402426" y="2415735"/>
            <a:ext cx="2161423" cy="4524315"/>
          </a:xfrm>
          <a:prstGeom prst="rect">
            <a:avLst/>
          </a:prstGeom>
          <a:noFill/>
        </p:spPr>
        <p:txBody>
          <a:bodyPr wrap="square" rtlCol="0">
            <a:spAutoFit/>
          </a:bodyPr>
          <a:lstStyle/>
          <a:p>
            <a:r>
              <a:rPr lang="en-GB" sz="1200" dirty="0">
                <a:solidFill>
                  <a:schemeClr val="tx1">
                    <a:lumMod val="65000"/>
                    <a:lumOff val="35000"/>
                  </a:schemeClr>
                </a:solidFill>
              </a:rPr>
              <a:t>DPIA approved and DPAs signed by SP’s &amp; </a:t>
            </a:r>
            <a:r>
              <a:rPr lang="en-GB" sz="1200" dirty="0" err="1">
                <a:solidFill>
                  <a:schemeClr val="tx1">
                    <a:lumMod val="65000"/>
                    <a:lumOff val="35000"/>
                  </a:schemeClr>
                </a:solidFill>
              </a:rPr>
              <a:t>Optom</a:t>
            </a:r>
            <a:r>
              <a:rPr lang="en-GB" sz="1200" dirty="0">
                <a:solidFill>
                  <a:schemeClr val="tx1">
                    <a:lumMod val="65000"/>
                    <a:lumOff val="35000"/>
                  </a:schemeClr>
                </a:solidFill>
              </a:rPr>
              <a:t> Practices participating in project testing</a:t>
            </a:r>
          </a:p>
          <a:p>
            <a:endParaRPr lang="en-GB" sz="1200" dirty="0">
              <a:solidFill>
                <a:schemeClr val="tx1">
                  <a:lumMod val="65000"/>
                  <a:lumOff val="35000"/>
                </a:schemeClr>
              </a:solidFill>
            </a:endParaRPr>
          </a:p>
          <a:p>
            <a:r>
              <a:rPr lang="en-GB" sz="1200" dirty="0">
                <a:solidFill>
                  <a:schemeClr val="tx1">
                    <a:lumMod val="65000"/>
                    <a:lumOff val="35000"/>
                  </a:schemeClr>
                </a:solidFill>
              </a:rPr>
              <a:t>CSO review/approval</a:t>
            </a:r>
          </a:p>
          <a:p>
            <a:endParaRPr lang="en-GB" sz="1200" dirty="0">
              <a:solidFill>
                <a:schemeClr val="tx1">
                  <a:lumMod val="65000"/>
                  <a:lumOff val="35000"/>
                </a:schemeClr>
              </a:solidFill>
            </a:endParaRPr>
          </a:p>
          <a:p>
            <a:r>
              <a:rPr lang="en-GB" sz="1200" dirty="0">
                <a:solidFill>
                  <a:schemeClr val="tx1">
                    <a:lumMod val="65000"/>
                    <a:lumOff val="35000"/>
                  </a:schemeClr>
                </a:solidFill>
              </a:rPr>
              <a:t>Build to specification, with iterative workshops to refine SP requirements</a:t>
            </a:r>
          </a:p>
          <a:p>
            <a:endParaRPr lang="en-GB" sz="1200" dirty="0">
              <a:solidFill>
                <a:schemeClr val="tx1">
                  <a:lumMod val="65000"/>
                  <a:lumOff val="35000"/>
                </a:schemeClr>
              </a:solidFill>
            </a:endParaRPr>
          </a:p>
          <a:p>
            <a:r>
              <a:rPr lang="en-GB" sz="1200" dirty="0">
                <a:solidFill>
                  <a:schemeClr val="tx1">
                    <a:lumMod val="65000"/>
                    <a:lumOff val="35000"/>
                  </a:schemeClr>
                </a:solidFill>
              </a:rPr>
              <a:t>Functional requirements approved</a:t>
            </a:r>
          </a:p>
          <a:p>
            <a:endParaRPr lang="en-GB" sz="1200" dirty="0">
              <a:solidFill>
                <a:schemeClr val="tx1">
                  <a:lumMod val="65000"/>
                  <a:lumOff val="35000"/>
                </a:schemeClr>
              </a:solidFill>
            </a:endParaRPr>
          </a:p>
          <a:p>
            <a:r>
              <a:rPr lang="en-GB" sz="1200" dirty="0">
                <a:solidFill>
                  <a:schemeClr val="tx1">
                    <a:lumMod val="65000"/>
                    <a:lumOff val="35000"/>
                  </a:schemeClr>
                </a:solidFill>
              </a:rPr>
              <a:t>Reporting requirements approved</a:t>
            </a:r>
          </a:p>
          <a:p>
            <a:endParaRPr lang="en-GB" sz="1200" dirty="0">
              <a:solidFill>
                <a:schemeClr val="tx1">
                  <a:lumMod val="65000"/>
                  <a:lumOff val="35000"/>
                </a:schemeClr>
              </a:solidFill>
            </a:endParaRPr>
          </a:p>
          <a:p>
            <a:r>
              <a:rPr lang="en-GB" sz="1200" dirty="0">
                <a:solidFill>
                  <a:schemeClr val="tx1">
                    <a:lumMod val="65000"/>
                    <a:lumOff val="35000"/>
                  </a:schemeClr>
                </a:solidFill>
              </a:rPr>
              <a:t>Interfacing requirements approved</a:t>
            </a:r>
          </a:p>
          <a:p>
            <a:endParaRPr lang="en-GB" sz="1200" dirty="0">
              <a:solidFill>
                <a:schemeClr val="tx1">
                  <a:lumMod val="65000"/>
                  <a:lumOff val="35000"/>
                </a:schemeClr>
              </a:solidFill>
            </a:endParaRPr>
          </a:p>
          <a:p>
            <a:r>
              <a:rPr lang="en-GB" sz="1200" dirty="0">
                <a:solidFill>
                  <a:schemeClr val="tx1">
                    <a:lumMod val="65000"/>
                    <a:lumOff val="35000"/>
                  </a:schemeClr>
                </a:solidFill>
              </a:rPr>
              <a:t>*Registration of Interest communications distributed</a:t>
            </a:r>
          </a:p>
          <a:p>
            <a:endParaRPr lang="en-GB" sz="1200" dirty="0">
              <a:solidFill>
                <a:schemeClr val="accent5"/>
              </a:solidFill>
            </a:endParaRPr>
          </a:p>
          <a:p>
            <a:pPr algn="ctr"/>
            <a:r>
              <a:rPr lang="en-GB" sz="1200" b="1" dirty="0">
                <a:solidFill>
                  <a:schemeClr val="accent2"/>
                </a:solidFill>
              </a:rPr>
              <a:t>Agreement to proceed to Testing</a:t>
            </a:r>
          </a:p>
        </p:txBody>
      </p:sp>
      <p:pic>
        <p:nvPicPr>
          <p:cNvPr id="17" name="Graphic 16" descr="Checkmark with solid fill">
            <a:extLst>
              <a:ext uri="{FF2B5EF4-FFF2-40B4-BE49-F238E27FC236}">
                <a16:creationId xmlns:a16="http://schemas.microsoft.com/office/drawing/2014/main" id="{B1F72FCA-FE12-4E59-9945-5236B3875B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43186" y="6551374"/>
            <a:ext cx="331839" cy="331839"/>
          </a:xfrm>
          <a:prstGeom prst="rect">
            <a:avLst/>
          </a:prstGeom>
        </p:spPr>
      </p:pic>
      <p:sp>
        <p:nvSpPr>
          <p:cNvPr id="18" name="TextBox 17">
            <a:extLst>
              <a:ext uri="{FF2B5EF4-FFF2-40B4-BE49-F238E27FC236}">
                <a16:creationId xmlns:a16="http://schemas.microsoft.com/office/drawing/2014/main" id="{955311F4-8C94-4A71-8298-22F854776002}"/>
              </a:ext>
            </a:extLst>
          </p:cNvPr>
          <p:cNvSpPr txBox="1"/>
          <p:nvPr/>
        </p:nvSpPr>
        <p:spPr>
          <a:xfrm>
            <a:off x="6555991" y="2395624"/>
            <a:ext cx="1886073" cy="4524315"/>
          </a:xfrm>
          <a:prstGeom prst="rect">
            <a:avLst/>
          </a:prstGeom>
          <a:noFill/>
        </p:spPr>
        <p:txBody>
          <a:bodyPr wrap="square" rtlCol="0">
            <a:spAutoFit/>
          </a:bodyPr>
          <a:lstStyle/>
          <a:p>
            <a:r>
              <a:rPr lang="en-GB" sz="1200" dirty="0">
                <a:solidFill>
                  <a:schemeClr val="tx1">
                    <a:lumMod val="65000"/>
                    <a:lumOff val="35000"/>
                  </a:schemeClr>
                </a:solidFill>
              </a:rPr>
              <a:t>Iterative feedback and refinement to </a:t>
            </a:r>
            <a:r>
              <a:rPr lang="en-GB" sz="1200" dirty="0" err="1">
                <a:solidFill>
                  <a:schemeClr val="tx1">
                    <a:lumMod val="65000"/>
                    <a:lumOff val="35000"/>
                  </a:schemeClr>
                </a:solidFill>
              </a:rPr>
              <a:t>EeRS</a:t>
            </a:r>
            <a:r>
              <a:rPr lang="en-GB" sz="1200" dirty="0">
                <a:solidFill>
                  <a:schemeClr val="tx1">
                    <a:lumMod val="65000"/>
                    <a:lumOff val="35000"/>
                  </a:schemeClr>
                </a:solidFill>
              </a:rPr>
              <a:t> solution based on user feedback</a:t>
            </a:r>
          </a:p>
          <a:p>
            <a:endParaRPr lang="en-GB" sz="1200" dirty="0">
              <a:solidFill>
                <a:schemeClr val="tx1">
                  <a:lumMod val="65000"/>
                  <a:lumOff val="35000"/>
                </a:schemeClr>
              </a:solidFill>
            </a:endParaRPr>
          </a:p>
          <a:p>
            <a:r>
              <a:rPr lang="en-GB" sz="1200" dirty="0">
                <a:solidFill>
                  <a:schemeClr val="tx1">
                    <a:lumMod val="65000"/>
                    <a:lumOff val="35000"/>
                  </a:schemeClr>
                </a:solidFill>
              </a:rPr>
              <a:t>UAT/Functional Testing  completed &amp; approved</a:t>
            </a:r>
          </a:p>
          <a:p>
            <a:endParaRPr lang="en-GB" sz="1200" dirty="0">
              <a:solidFill>
                <a:schemeClr val="tx1">
                  <a:lumMod val="65000"/>
                  <a:lumOff val="35000"/>
                </a:schemeClr>
              </a:solidFill>
            </a:endParaRPr>
          </a:p>
          <a:p>
            <a:r>
              <a:rPr lang="en-GB" sz="1200" dirty="0">
                <a:solidFill>
                  <a:schemeClr val="tx1">
                    <a:lumMod val="65000"/>
                    <a:lumOff val="35000"/>
                  </a:schemeClr>
                </a:solidFill>
              </a:rPr>
              <a:t>Live environment ready</a:t>
            </a:r>
          </a:p>
          <a:p>
            <a:endParaRPr lang="en-GB" sz="1200" dirty="0">
              <a:solidFill>
                <a:schemeClr val="tx1">
                  <a:lumMod val="65000"/>
                  <a:lumOff val="35000"/>
                </a:schemeClr>
              </a:solidFill>
            </a:endParaRPr>
          </a:p>
          <a:p>
            <a:r>
              <a:rPr lang="en-GB" sz="1200" dirty="0">
                <a:solidFill>
                  <a:schemeClr val="tx1">
                    <a:lumMod val="65000"/>
                    <a:lumOff val="35000"/>
                  </a:schemeClr>
                </a:solidFill>
              </a:rPr>
              <a:t>Cinapsis Project to Support Handover</a:t>
            </a:r>
          </a:p>
          <a:p>
            <a:endParaRPr lang="en-GB" sz="1200" dirty="0">
              <a:solidFill>
                <a:schemeClr val="accent5"/>
              </a:solidFill>
            </a:endParaRPr>
          </a:p>
          <a:p>
            <a:endParaRPr lang="en-GB" sz="1200" dirty="0">
              <a:solidFill>
                <a:schemeClr val="accent5"/>
              </a:solidFill>
            </a:endParaRPr>
          </a:p>
          <a:p>
            <a:endParaRPr lang="en-GB" sz="1200" dirty="0">
              <a:solidFill>
                <a:schemeClr val="accent5"/>
              </a:solidFill>
            </a:endParaRPr>
          </a:p>
          <a:p>
            <a:endParaRPr lang="en-GB" sz="1200" dirty="0">
              <a:solidFill>
                <a:schemeClr val="accent5"/>
              </a:solidFill>
            </a:endParaRPr>
          </a:p>
          <a:p>
            <a:endParaRPr lang="en-GB" sz="1200" dirty="0">
              <a:solidFill>
                <a:schemeClr val="accent5"/>
              </a:solidFill>
            </a:endParaRPr>
          </a:p>
          <a:p>
            <a:endParaRPr lang="en-GB" sz="1200" dirty="0">
              <a:solidFill>
                <a:schemeClr val="accent5"/>
              </a:solidFill>
            </a:endParaRPr>
          </a:p>
          <a:p>
            <a:endParaRPr lang="en-GB" sz="1200" dirty="0">
              <a:solidFill>
                <a:schemeClr val="accent5"/>
              </a:solidFill>
            </a:endParaRPr>
          </a:p>
          <a:p>
            <a:endParaRPr lang="en-GB" sz="1200" dirty="0">
              <a:solidFill>
                <a:schemeClr val="accent5"/>
              </a:solidFill>
            </a:endParaRPr>
          </a:p>
          <a:p>
            <a:endParaRPr lang="en-GB" sz="1200" dirty="0">
              <a:solidFill>
                <a:schemeClr val="accent5"/>
              </a:solidFill>
            </a:endParaRPr>
          </a:p>
          <a:p>
            <a:endParaRPr lang="en-GB" sz="1200" dirty="0">
              <a:solidFill>
                <a:schemeClr val="accent5"/>
              </a:solidFill>
            </a:endParaRPr>
          </a:p>
          <a:p>
            <a:pPr algn="ctr"/>
            <a:r>
              <a:rPr lang="en-GB" sz="1200" b="1" dirty="0">
                <a:solidFill>
                  <a:schemeClr val="accent2"/>
                </a:solidFill>
              </a:rPr>
              <a:t>Agreement to proceed to Training</a:t>
            </a:r>
          </a:p>
        </p:txBody>
      </p:sp>
      <p:sp>
        <p:nvSpPr>
          <p:cNvPr id="19" name="TextBox 18">
            <a:extLst>
              <a:ext uri="{FF2B5EF4-FFF2-40B4-BE49-F238E27FC236}">
                <a16:creationId xmlns:a16="http://schemas.microsoft.com/office/drawing/2014/main" id="{E2ACC0E4-53E1-4394-8115-A06E4CF7F09B}"/>
              </a:ext>
            </a:extLst>
          </p:cNvPr>
          <p:cNvSpPr txBox="1"/>
          <p:nvPr/>
        </p:nvSpPr>
        <p:spPr>
          <a:xfrm>
            <a:off x="8434349" y="2411946"/>
            <a:ext cx="1823391" cy="4339650"/>
          </a:xfrm>
          <a:prstGeom prst="rect">
            <a:avLst/>
          </a:prstGeom>
          <a:noFill/>
        </p:spPr>
        <p:txBody>
          <a:bodyPr wrap="square" rtlCol="0">
            <a:spAutoFit/>
          </a:bodyPr>
          <a:lstStyle/>
          <a:p>
            <a:r>
              <a:rPr lang="en-GB" sz="1200" dirty="0">
                <a:solidFill>
                  <a:schemeClr val="tx1">
                    <a:lumMod val="65000"/>
                    <a:lumOff val="35000"/>
                  </a:schemeClr>
                </a:solidFill>
              </a:rPr>
              <a:t>Optometrist webinar events / online learning</a:t>
            </a:r>
          </a:p>
          <a:p>
            <a:endParaRPr lang="en-GB" sz="1200" dirty="0">
              <a:solidFill>
                <a:schemeClr val="tx1">
                  <a:lumMod val="65000"/>
                  <a:lumOff val="35000"/>
                </a:schemeClr>
              </a:solidFill>
            </a:endParaRPr>
          </a:p>
          <a:p>
            <a:r>
              <a:rPr lang="en-GB" sz="1200" dirty="0">
                <a:solidFill>
                  <a:schemeClr val="tx1">
                    <a:lumMod val="65000"/>
                    <a:lumOff val="35000"/>
                  </a:schemeClr>
                </a:solidFill>
              </a:rPr>
              <a:t>SP training Webinars (Admin/Clinical)</a:t>
            </a:r>
          </a:p>
          <a:p>
            <a:endParaRPr lang="en-GB" sz="1200" dirty="0">
              <a:solidFill>
                <a:schemeClr val="tx1">
                  <a:lumMod val="65000"/>
                  <a:lumOff val="35000"/>
                </a:schemeClr>
              </a:solidFill>
            </a:endParaRPr>
          </a:p>
          <a:p>
            <a:r>
              <a:rPr lang="en-GB" sz="1200" dirty="0">
                <a:solidFill>
                  <a:schemeClr val="tx1">
                    <a:lumMod val="65000"/>
                    <a:lumOff val="35000"/>
                  </a:schemeClr>
                </a:solidFill>
              </a:rPr>
              <a:t>ICS Training on Cinapsis ICS Dashboards</a:t>
            </a:r>
          </a:p>
          <a:p>
            <a:endParaRPr lang="en-GB" sz="1200" dirty="0">
              <a:solidFill>
                <a:schemeClr val="tx1">
                  <a:lumMod val="65000"/>
                  <a:lumOff val="35000"/>
                </a:schemeClr>
              </a:solidFill>
            </a:endParaRPr>
          </a:p>
          <a:p>
            <a:r>
              <a:rPr lang="en-GB" sz="1200" dirty="0">
                <a:solidFill>
                  <a:schemeClr val="tx1">
                    <a:lumMod val="65000"/>
                    <a:lumOff val="35000"/>
                  </a:schemeClr>
                </a:solidFill>
              </a:rPr>
              <a:t>Training collateral shared  /Knowledge Base access</a:t>
            </a:r>
          </a:p>
          <a:p>
            <a:endParaRPr lang="en-GB" sz="1200" dirty="0">
              <a:solidFill>
                <a:schemeClr val="tx1">
                  <a:lumMod val="65000"/>
                  <a:lumOff val="35000"/>
                </a:schemeClr>
              </a:solidFill>
            </a:endParaRPr>
          </a:p>
          <a:p>
            <a:r>
              <a:rPr lang="en-GB" sz="1200" dirty="0">
                <a:solidFill>
                  <a:schemeClr val="tx1">
                    <a:lumMod val="65000"/>
                    <a:lumOff val="35000"/>
                  </a:schemeClr>
                </a:solidFill>
              </a:rPr>
              <a:t>Bespoke onsite training (if required)</a:t>
            </a:r>
          </a:p>
          <a:p>
            <a:endParaRPr lang="en-GB" sz="1200" dirty="0">
              <a:solidFill>
                <a:schemeClr val="tx1">
                  <a:lumMod val="65000"/>
                  <a:lumOff val="35000"/>
                </a:schemeClr>
              </a:solidFill>
            </a:endParaRPr>
          </a:p>
          <a:p>
            <a:r>
              <a:rPr lang="en-GB" sz="1200" dirty="0">
                <a:solidFill>
                  <a:schemeClr val="tx1">
                    <a:lumMod val="65000"/>
                    <a:lumOff val="35000"/>
                  </a:schemeClr>
                </a:solidFill>
              </a:rPr>
              <a:t>Technical/ Operational Readiness Sign Off</a:t>
            </a:r>
          </a:p>
          <a:p>
            <a:endParaRPr lang="en-GB" sz="1200" dirty="0">
              <a:solidFill>
                <a:schemeClr val="tx1">
                  <a:lumMod val="65000"/>
                  <a:lumOff val="35000"/>
                </a:schemeClr>
              </a:solidFill>
            </a:endParaRPr>
          </a:p>
          <a:p>
            <a:r>
              <a:rPr lang="en-GB" sz="1200" dirty="0">
                <a:solidFill>
                  <a:schemeClr val="tx1">
                    <a:lumMod val="65000"/>
                    <a:lumOff val="35000"/>
                  </a:schemeClr>
                </a:solidFill>
              </a:rPr>
              <a:t>Launch Comms issued</a:t>
            </a:r>
          </a:p>
          <a:p>
            <a:endParaRPr lang="en-GB" sz="1200" dirty="0">
              <a:solidFill>
                <a:schemeClr val="accent5"/>
              </a:solidFill>
            </a:endParaRPr>
          </a:p>
          <a:p>
            <a:endParaRPr lang="en-GB" sz="1200" dirty="0">
              <a:solidFill>
                <a:schemeClr val="accent5"/>
              </a:solidFill>
            </a:endParaRPr>
          </a:p>
          <a:p>
            <a:endParaRPr lang="en-GB" sz="1200" dirty="0">
              <a:solidFill>
                <a:schemeClr val="accent5"/>
              </a:solidFill>
            </a:endParaRPr>
          </a:p>
          <a:p>
            <a:r>
              <a:rPr lang="en-GB" sz="1200" b="1" dirty="0">
                <a:solidFill>
                  <a:schemeClr val="accent2"/>
                </a:solidFill>
              </a:rPr>
              <a:t>Agreement to Go Live</a:t>
            </a:r>
          </a:p>
        </p:txBody>
      </p:sp>
      <p:pic>
        <p:nvPicPr>
          <p:cNvPr id="20" name="Graphic 19" descr="Checkmark with solid fill">
            <a:extLst>
              <a:ext uri="{FF2B5EF4-FFF2-40B4-BE49-F238E27FC236}">
                <a16:creationId xmlns:a16="http://schemas.microsoft.com/office/drawing/2014/main" id="{F66936E5-08F1-4EAC-983A-EA9AFFAB01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5830" y="6551373"/>
            <a:ext cx="331839" cy="331839"/>
          </a:xfrm>
          <a:prstGeom prst="rect">
            <a:avLst/>
          </a:prstGeom>
        </p:spPr>
      </p:pic>
      <p:pic>
        <p:nvPicPr>
          <p:cNvPr id="21" name="Graphic 20" descr="Checkmark with solid fill">
            <a:extLst>
              <a:ext uri="{FF2B5EF4-FFF2-40B4-BE49-F238E27FC236}">
                <a16:creationId xmlns:a16="http://schemas.microsoft.com/office/drawing/2014/main" id="{F08AC40E-3C5B-470E-A198-736FE9C2F7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81044" y="6503983"/>
            <a:ext cx="331839" cy="331839"/>
          </a:xfrm>
          <a:prstGeom prst="rect">
            <a:avLst/>
          </a:prstGeom>
        </p:spPr>
      </p:pic>
      <p:sp>
        <p:nvSpPr>
          <p:cNvPr id="23" name="TextBox 22">
            <a:extLst>
              <a:ext uri="{FF2B5EF4-FFF2-40B4-BE49-F238E27FC236}">
                <a16:creationId xmlns:a16="http://schemas.microsoft.com/office/drawing/2014/main" id="{55B2A45F-5978-4E0F-B9F3-4D33BD1F62EC}"/>
              </a:ext>
            </a:extLst>
          </p:cNvPr>
          <p:cNvSpPr txBox="1"/>
          <p:nvPr/>
        </p:nvSpPr>
        <p:spPr>
          <a:xfrm>
            <a:off x="10258131" y="2395624"/>
            <a:ext cx="1886073" cy="4524315"/>
          </a:xfrm>
          <a:prstGeom prst="rect">
            <a:avLst/>
          </a:prstGeom>
          <a:noFill/>
        </p:spPr>
        <p:txBody>
          <a:bodyPr wrap="square" rtlCol="0">
            <a:spAutoFit/>
          </a:bodyPr>
          <a:lstStyle/>
          <a:p>
            <a:r>
              <a:rPr lang="en-GB" sz="1200" dirty="0">
                <a:solidFill>
                  <a:schemeClr val="tx1">
                    <a:lumMod val="65000"/>
                    <a:lumOff val="35000"/>
                  </a:schemeClr>
                </a:solidFill>
              </a:rPr>
              <a:t>Participating organisations enabled for live use</a:t>
            </a:r>
          </a:p>
          <a:p>
            <a:endParaRPr lang="en-GB" sz="1200" dirty="0">
              <a:solidFill>
                <a:schemeClr val="tx1">
                  <a:lumMod val="65000"/>
                  <a:lumOff val="35000"/>
                </a:schemeClr>
              </a:solidFill>
            </a:endParaRPr>
          </a:p>
          <a:p>
            <a:r>
              <a:rPr lang="en-GB" sz="1200" dirty="0">
                <a:solidFill>
                  <a:schemeClr val="tx1">
                    <a:lumMod val="65000"/>
                    <a:lumOff val="35000"/>
                  </a:schemeClr>
                </a:solidFill>
              </a:rPr>
              <a:t>ICS &amp; Operational Acute Service staff monitor utilisation via Cinapsis Dashboard</a:t>
            </a:r>
          </a:p>
          <a:p>
            <a:endParaRPr lang="en-GB" sz="1200" dirty="0">
              <a:solidFill>
                <a:schemeClr val="tx1">
                  <a:lumMod val="65000"/>
                  <a:lumOff val="35000"/>
                </a:schemeClr>
              </a:solidFill>
            </a:endParaRPr>
          </a:p>
          <a:p>
            <a:r>
              <a:rPr lang="en-GB" sz="1200" dirty="0">
                <a:solidFill>
                  <a:schemeClr val="tx1">
                    <a:lumMod val="65000"/>
                    <a:lumOff val="35000"/>
                  </a:schemeClr>
                </a:solidFill>
              </a:rPr>
              <a:t>Collaborative work to drive uptake/registration</a:t>
            </a:r>
          </a:p>
          <a:p>
            <a:endParaRPr lang="en-GB" sz="1200" dirty="0">
              <a:solidFill>
                <a:schemeClr val="tx1">
                  <a:lumMod val="65000"/>
                  <a:lumOff val="35000"/>
                </a:schemeClr>
              </a:solidFill>
            </a:endParaRPr>
          </a:p>
          <a:p>
            <a:r>
              <a:rPr lang="en-GB" sz="1200" dirty="0">
                <a:solidFill>
                  <a:schemeClr val="tx1">
                    <a:lumMod val="65000"/>
                    <a:lumOff val="35000"/>
                  </a:schemeClr>
                </a:solidFill>
              </a:rPr>
              <a:t>Cinapsis Support engaged to assist users with Issues, or additional training needs</a:t>
            </a:r>
          </a:p>
          <a:p>
            <a:endParaRPr lang="en-GB" sz="1200" dirty="0">
              <a:solidFill>
                <a:schemeClr val="tx1">
                  <a:lumMod val="65000"/>
                  <a:lumOff val="35000"/>
                </a:schemeClr>
              </a:solidFill>
            </a:endParaRPr>
          </a:p>
          <a:p>
            <a:r>
              <a:rPr lang="en-GB" sz="1200" dirty="0">
                <a:solidFill>
                  <a:schemeClr val="tx1">
                    <a:lumMod val="65000"/>
                    <a:lumOff val="35000"/>
                  </a:schemeClr>
                </a:solidFill>
              </a:rPr>
              <a:t>Continual Review &amp; Improvement</a:t>
            </a:r>
          </a:p>
          <a:p>
            <a:endParaRPr lang="en-GB" sz="1200" dirty="0">
              <a:solidFill>
                <a:schemeClr val="accent5"/>
              </a:solidFill>
            </a:endParaRPr>
          </a:p>
          <a:p>
            <a:endParaRPr lang="en-GB" sz="1200" dirty="0">
              <a:solidFill>
                <a:schemeClr val="accent5"/>
              </a:solidFill>
            </a:endParaRPr>
          </a:p>
          <a:p>
            <a:endParaRPr lang="en-GB" sz="1200" dirty="0">
              <a:solidFill>
                <a:schemeClr val="accent5"/>
              </a:solidFill>
            </a:endParaRPr>
          </a:p>
          <a:p>
            <a:endParaRPr lang="en-GB" sz="1200" dirty="0">
              <a:solidFill>
                <a:schemeClr val="accent5"/>
              </a:solidFill>
            </a:endParaRPr>
          </a:p>
          <a:p>
            <a:r>
              <a:rPr lang="en-GB" sz="1200" b="1" dirty="0">
                <a:solidFill>
                  <a:schemeClr val="accent2"/>
                </a:solidFill>
              </a:rPr>
              <a:t>Agreement to proceed to next delivery</a:t>
            </a:r>
          </a:p>
        </p:txBody>
      </p:sp>
      <p:sp>
        <p:nvSpPr>
          <p:cNvPr id="25" name="Arrow: Right 24">
            <a:extLst>
              <a:ext uri="{FF2B5EF4-FFF2-40B4-BE49-F238E27FC236}">
                <a16:creationId xmlns:a16="http://schemas.microsoft.com/office/drawing/2014/main" id="{68BDCD5F-48C6-4199-A1F4-6261707B28C7}"/>
              </a:ext>
            </a:extLst>
          </p:cNvPr>
          <p:cNvSpPr/>
          <p:nvPr/>
        </p:nvSpPr>
        <p:spPr>
          <a:xfrm>
            <a:off x="4100769" y="1966536"/>
            <a:ext cx="448218" cy="16223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solidFill>
                <a:schemeClr val="bg1"/>
              </a:solidFill>
            </a:endParaRPr>
          </a:p>
        </p:txBody>
      </p:sp>
      <p:sp>
        <p:nvSpPr>
          <p:cNvPr id="26" name="Arrow: Right 25">
            <a:extLst>
              <a:ext uri="{FF2B5EF4-FFF2-40B4-BE49-F238E27FC236}">
                <a16:creationId xmlns:a16="http://schemas.microsoft.com/office/drawing/2014/main" id="{E20BBCE5-826B-4506-A5BA-FC3A12C4A138}"/>
              </a:ext>
            </a:extLst>
          </p:cNvPr>
          <p:cNvSpPr/>
          <p:nvPr/>
        </p:nvSpPr>
        <p:spPr>
          <a:xfrm>
            <a:off x="6299935" y="1945654"/>
            <a:ext cx="448218" cy="16223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solidFill>
                <a:schemeClr val="bg1"/>
              </a:solidFill>
            </a:endParaRPr>
          </a:p>
        </p:txBody>
      </p:sp>
      <p:sp>
        <p:nvSpPr>
          <p:cNvPr id="27" name="Arrow: Right 26">
            <a:extLst>
              <a:ext uri="{FF2B5EF4-FFF2-40B4-BE49-F238E27FC236}">
                <a16:creationId xmlns:a16="http://schemas.microsoft.com/office/drawing/2014/main" id="{80D83CAE-DA4A-4D70-9F87-8E62DEBC372F}"/>
              </a:ext>
            </a:extLst>
          </p:cNvPr>
          <p:cNvSpPr/>
          <p:nvPr/>
        </p:nvSpPr>
        <p:spPr>
          <a:xfrm>
            <a:off x="8116552" y="1964635"/>
            <a:ext cx="448218" cy="16223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solidFill>
                <a:schemeClr val="bg1"/>
              </a:solidFill>
            </a:endParaRPr>
          </a:p>
        </p:txBody>
      </p:sp>
      <p:sp>
        <p:nvSpPr>
          <p:cNvPr id="28" name="Arrow: Right 27">
            <a:extLst>
              <a:ext uri="{FF2B5EF4-FFF2-40B4-BE49-F238E27FC236}">
                <a16:creationId xmlns:a16="http://schemas.microsoft.com/office/drawing/2014/main" id="{6074BE67-4CB9-4B79-AF16-BBF08B4BACDC}"/>
              </a:ext>
            </a:extLst>
          </p:cNvPr>
          <p:cNvSpPr/>
          <p:nvPr/>
        </p:nvSpPr>
        <p:spPr>
          <a:xfrm>
            <a:off x="9920028" y="1945654"/>
            <a:ext cx="448218" cy="16223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solidFill>
                <a:schemeClr val="bg1"/>
              </a:solidFill>
            </a:endParaRPr>
          </a:p>
        </p:txBody>
      </p:sp>
      <p:sp>
        <p:nvSpPr>
          <p:cNvPr id="29" name="TextBox 28">
            <a:extLst>
              <a:ext uri="{FF2B5EF4-FFF2-40B4-BE49-F238E27FC236}">
                <a16:creationId xmlns:a16="http://schemas.microsoft.com/office/drawing/2014/main" id="{A63E0857-983C-40AC-AEC4-AAFA46C3E05F}"/>
              </a:ext>
            </a:extLst>
          </p:cNvPr>
          <p:cNvSpPr txBox="1"/>
          <p:nvPr/>
        </p:nvSpPr>
        <p:spPr>
          <a:xfrm>
            <a:off x="10674518" y="305819"/>
            <a:ext cx="1517482" cy="246221"/>
          </a:xfrm>
          <a:prstGeom prst="rect">
            <a:avLst/>
          </a:prstGeom>
          <a:noFill/>
        </p:spPr>
        <p:txBody>
          <a:bodyPr wrap="square" rtlCol="0">
            <a:spAutoFit/>
          </a:bodyPr>
          <a:lstStyle/>
          <a:p>
            <a:r>
              <a:rPr lang="en-GB" sz="1000" dirty="0"/>
              <a:t>Control gates</a:t>
            </a:r>
          </a:p>
        </p:txBody>
      </p:sp>
      <p:cxnSp>
        <p:nvCxnSpPr>
          <p:cNvPr id="30" name="Straight Connector 29">
            <a:extLst>
              <a:ext uri="{FF2B5EF4-FFF2-40B4-BE49-F238E27FC236}">
                <a16:creationId xmlns:a16="http://schemas.microsoft.com/office/drawing/2014/main" id="{D98F074E-C556-4303-8546-2C92C23AB390}"/>
              </a:ext>
            </a:extLst>
          </p:cNvPr>
          <p:cNvCxnSpPr>
            <a:cxnSpLocks/>
          </p:cNvCxnSpPr>
          <p:nvPr/>
        </p:nvCxnSpPr>
        <p:spPr>
          <a:xfrm flipH="1">
            <a:off x="10671261" y="305819"/>
            <a:ext cx="6514" cy="31678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96469A38-01DB-DBBA-FE87-9269DF8225E8}"/>
              </a:ext>
            </a:extLst>
          </p:cNvPr>
          <p:cNvCxnSpPr/>
          <p:nvPr/>
        </p:nvCxnSpPr>
        <p:spPr>
          <a:xfrm>
            <a:off x="2251300" y="1626226"/>
            <a:ext cx="0" cy="523177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Rectangle 31">
            <a:extLst>
              <a:ext uri="{FF2B5EF4-FFF2-40B4-BE49-F238E27FC236}">
                <a16:creationId xmlns:a16="http://schemas.microsoft.com/office/drawing/2014/main" id="{22967E88-023A-AC46-9601-0362B049B696}"/>
              </a:ext>
            </a:extLst>
          </p:cNvPr>
          <p:cNvSpPr/>
          <p:nvPr/>
        </p:nvSpPr>
        <p:spPr>
          <a:xfrm>
            <a:off x="243555" y="1457098"/>
            <a:ext cx="1893445" cy="90902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a:solidFill>
                  <a:schemeClr val="bg1"/>
                </a:solidFill>
              </a:rPr>
              <a:t>COMMERCIAL AGREEMENT &amp;  INITIATION</a:t>
            </a:r>
          </a:p>
        </p:txBody>
      </p:sp>
      <p:sp>
        <p:nvSpPr>
          <p:cNvPr id="33" name="TextBox 32">
            <a:extLst>
              <a:ext uri="{FF2B5EF4-FFF2-40B4-BE49-F238E27FC236}">
                <a16:creationId xmlns:a16="http://schemas.microsoft.com/office/drawing/2014/main" id="{8B19B246-3276-4890-9E8F-DD1885840872}"/>
              </a:ext>
            </a:extLst>
          </p:cNvPr>
          <p:cNvSpPr txBox="1"/>
          <p:nvPr/>
        </p:nvSpPr>
        <p:spPr>
          <a:xfrm>
            <a:off x="277351" y="2391463"/>
            <a:ext cx="1886073" cy="4524315"/>
          </a:xfrm>
          <a:prstGeom prst="rect">
            <a:avLst/>
          </a:prstGeom>
          <a:noFill/>
        </p:spPr>
        <p:txBody>
          <a:bodyPr wrap="square" rtlCol="0">
            <a:spAutoFit/>
          </a:bodyPr>
          <a:lstStyle/>
          <a:p>
            <a:r>
              <a:rPr lang="en-GB" sz="1200" dirty="0">
                <a:solidFill>
                  <a:schemeClr val="tx1">
                    <a:lumMod val="65000"/>
                    <a:lumOff val="35000"/>
                  </a:schemeClr>
                </a:solidFill>
              </a:rPr>
              <a:t>Contractual agreement and approval</a:t>
            </a:r>
          </a:p>
          <a:p>
            <a:endParaRPr lang="en-GB" sz="1200" dirty="0">
              <a:solidFill>
                <a:schemeClr val="tx1">
                  <a:lumMod val="65000"/>
                  <a:lumOff val="35000"/>
                </a:schemeClr>
              </a:solidFill>
            </a:endParaRPr>
          </a:p>
          <a:p>
            <a:r>
              <a:rPr lang="en-GB" sz="1200" dirty="0">
                <a:solidFill>
                  <a:schemeClr val="tx1">
                    <a:lumMod val="65000"/>
                    <a:lumOff val="35000"/>
                  </a:schemeClr>
                </a:solidFill>
              </a:rPr>
              <a:t>Cinapsis and Authority appoint Programme Manager &amp; Sponsor</a:t>
            </a:r>
          </a:p>
          <a:p>
            <a:endParaRPr lang="en-GB" sz="1200" dirty="0">
              <a:solidFill>
                <a:schemeClr val="tx1">
                  <a:lumMod val="65000"/>
                  <a:lumOff val="35000"/>
                </a:schemeClr>
              </a:solidFill>
            </a:endParaRPr>
          </a:p>
          <a:p>
            <a:r>
              <a:rPr lang="en-GB" sz="1200" dirty="0">
                <a:solidFill>
                  <a:schemeClr val="tx1">
                    <a:lumMod val="65000"/>
                    <a:lumOff val="35000"/>
                  </a:schemeClr>
                </a:solidFill>
              </a:rPr>
              <a:t>Identify in scope ICS’</a:t>
            </a:r>
          </a:p>
          <a:p>
            <a:endParaRPr lang="en-GB" sz="1200" dirty="0">
              <a:solidFill>
                <a:schemeClr val="tx1">
                  <a:lumMod val="65000"/>
                  <a:lumOff val="35000"/>
                </a:schemeClr>
              </a:solidFill>
            </a:endParaRPr>
          </a:p>
          <a:p>
            <a:r>
              <a:rPr lang="en-GB" sz="1200" dirty="0">
                <a:solidFill>
                  <a:schemeClr val="tx1">
                    <a:lumMod val="65000"/>
                    <a:lumOff val="35000"/>
                  </a:schemeClr>
                </a:solidFill>
              </a:rPr>
              <a:t>Indicative </a:t>
            </a:r>
            <a:r>
              <a:rPr lang="en-GB" sz="1200" dirty="0" err="1">
                <a:solidFill>
                  <a:schemeClr val="tx1">
                    <a:lumMod val="65000"/>
                    <a:lumOff val="35000"/>
                  </a:schemeClr>
                </a:solidFill>
              </a:rPr>
              <a:t>ToR</a:t>
            </a:r>
            <a:r>
              <a:rPr lang="en-GB" sz="1200" dirty="0">
                <a:solidFill>
                  <a:schemeClr val="tx1">
                    <a:lumMod val="65000"/>
                    <a:lumOff val="35000"/>
                  </a:schemeClr>
                </a:solidFill>
              </a:rPr>
              <a:t> &amp; Plan agreed</a:t>
            </a:r>
          </a:p>
          <a:p>
            <a:endParaRPr lang="en-GB" sz="1200" dirty="0">
              <a:solidFill>
                <a:schemeClr val="tx1">
                  <a:lumMod val="65000"/>
                  <a:lumOff val="35000"/>
                </a:schemeClr>
              </a:solidFill>
            </a:endParaRPr>
          </a:p>
          <a:p>
            <a:r>
              <a:rPr lang="en-GB" sz="1200" dirty="0">
                <a:solidFill>
                  <a:schemeClr val="tx1">
                    <a:lumMod val="65000"/>
                    <a:lumOff val="35000"/>
                  </a:schemeClr>
                </a:solidFill>
              </a:rPr>
              <a:t>Risk Management approach agreed</a:t>
            </a:r>
          </a:p>
          <a:p>
            <a:endParaRPr lang="en-GB" sz="1200" dirty="0">
              <a:solidFill>
                <a:schemeClr val="tx1">
                  <a:lumMod val="65000"/>
                  <a:lumOff val="35000"/>
                </a:schemeClr>
              </a:solidFill>
            </a:endParaRPr>
          </a:p>
          <a:p>
            <a:r>
              <a:rPr lang="en-GB" sz="1200" dirty="0">
                <a:solidFill>
                  <a:schemeClr val="tx1">
                    <a:lumMod val="65000"/>
                    <a:lumOff val="35000"/>
                  </a:schemeClr>
                </a:solidFill>
              </a:rPr>
              <a:t>Trigger recruitment of additional Project, Training and Implementation resources</a:t>
            </a:r>
          </a:p>
          <a:p>
            <a:endParaRPr lang="en-GB" sz="1200" dirty="0">
              <a:solidFill>
                <a:schemeClr val="accent5"/>
              </a:solidFill>
            </a:endParaRPr>
          </a:p>
          <a:p>
            <a:endParaRPr lang="en-GB" sz="1200" dirty="0">
              <a:solidFill>
                <a:schemeClr val="accent5"/>
              </a:solidFill>
            </a:endParaRPr>
          </a:p>
          <a:p>
            <a:endParaRPr lang="en-GB" sz="1200" dirty="0">
              <a:solidFill>
                <a:schemeClr val="accent5"/>
              </a:solidFill>
            </a:endParaRPr>
          </a:p>
          <a:p>
            <a:pPr algn="ctr"/>
            <a:r>
              <a:rPr lang="en-GB" sz="1200" b="1" dirty="0">
                <a:solidFill>
                  <a:schemeClr val="accent2"/>
                </a:solidFill>
              </a:rPr>
              <a:t>Agreement to proceed to Design</a:t>
            </a:r>
          </a:p>
        </p:txBody>
      </p:sp>
      <p:sp>
        <p:nvSpPr>
          <p:cNvPr id="34" name="Arrow: Right 33">
            <a:extLst>
              <a:ext uri="{FF2B5EF4-FFF2-40B4-BE49-F238E27FC236}">
                <a16:creationId xmlns:a16="http://schemas.microsoft.com/office/drawing/2014/main" id="{45BECD7E-97C3-57A8-BE5F-EAA40AEFA650}"/>
              </a:ext>
            </a:extLst>
          </p:cNvPr>
          <p:cNvSpPr/>
          <p:nvPr/>
        </p:nvSpPr>
        <p:spPr>
          <a:xfrm>
            <a:off x="2057797" y="1924788"/>
            <a:ext cx="448218" cy="16223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solidFill>
                <a:schemeClr val="bg1"/>
              </a:solidFill>
            </a:endParaRPr>
          </a:p>
        </p:txBody>
      </p:sp>
      <p:pic>
        <p:nvPicPr>
          <p:cNvPr id="35" name="Graphic 34" descr="Checkmark with solid fill">
            <a:extLst>
              <a:ext uri="{FF2B5EF4-FFF2-40B4-BE49-F238E27FC236}">
                <a16:creationId xmlns:a16="http://schemas.microsoft.com/office/drawing/2014/main" id="{4BA18A29-3585-FE60-5309-B11995430A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7145" y="6505030"/>
            <a:ext cx="331839" cy="331839"/>
          </a:xfrm>
          <a:prstGeom prst="rect">
            <a:avLst/>
          </a:prstGeom>
        </p:spPr>
      </p:pic>
      <p:sp>
        <p:nvSpPr>
          <p:cNvPr id="14" name="TextBox 13">
            <a:extLst>
              <a:ext uri="{FF2B5EF4-FFF2-40B4-BE49-F238E27FC236}">
                <a16:creationId xmlns:a16="http://schemas.microsoft.com/office/drawing/2014/main" id="{DAE6413C-E850-6A83-7B90-415B489AC505}"/>
              </a:ext>
            </a:extLst>
          </p:cNvPr>
          <p:cNvSpPr txBox="1"/>
          <p:nvPr/>
        </p:nvSpPr>
        <p:spPr>
          <a:xfrm>
            <a:off x="6017551" y="1132303"/>
            <a:ext cx="1236129" cy="338554"/>
          </a:xfrm>
          <a:prstGeom prst="rect">
            <a:avLst/>
          </a:prstGeom>
          <a:noFill/>
        </p:spPr>
        <p:txBody>
          <a:bodyPr wrap="square" rtlCol="0">
            <a:spAutoFit/>
          </a:bodyPr>
          <a:lstStyle/>
          <a:p>
            <a:r>
              <a:rPr lang="en-GB" sz="1600" dirty="0">
                <a:solidFill>
                  <a:schemeClr val="accent2"/>
                </a:solidFill>
              </a:rPr>
              <a:t>Delivery</a:t>
            </a:r>
          </a:p>
        </p:txBody>
      </p:sp>
      <p:sp>
        <p:nvSpPr>
          <p:cNvPr id="39" name="TextBox 38">
            <a:extLst>
              <a:ext uri="{FF2B5EF4-FFF2-40B4-BE49-F238E27FC236}">
                <a16:creationId xmlns:a16="http://schemas.microsoft.com/office/drawing/2014/main" id="{7BA7DC0F-2631-7B7E-D9D1-04304D505D08}"/>
              </a:ext>
            </a:extLst>
          </p:cNvPr>
          <p:cNvSpPr txBox="1"/>
          <p:nvPr/>
        </p:nvSpPr>
        <p:spPr>
          <a:xfrm>
            <a:off x="10677775" y="651377"/>
            <a:ext cx="1517482" cy="400110"/>
          </a:xfrm>
          <a:prstGeom prst="rect">
            <a:avLst/>
          </a:prstGeom>
          <a:noFill/>
        </p:spPr>
        <p:txBody>
          <a:bodyPr wrap="square" rtlCol="0">
            <a:spAutoFit/>
          </a:bodyPr>
          <a:lstStyle/>
          <a:p>
            <a:r>
              <a:rPr lang="en-GB" sz="1000" dirty="0"/>
              <a:t>*Flexibility in the phase this is triggered in</a:t>
            </a:r>
          </a:p>
        </p:txBody>
      </p:sp>
      <p:sp>
        <p:nvSpPr>
          <p:cNvPr id="41" name="TextBox 40">
            <a:extLst>
              <a:ext uri="{FF2B5EF4-FFF2-40B4-BE49-F238E27FC236}">
                <a16:creationId xmlns:a16="http://schemas.microsoft.com/office/drawing/2014/main" id="{6033FD73-2948-2529-3E7B-D593914AC85D}"/>
              </a:ext>
            </a:extLst>
          </p:cNvPr>
          <p:cNvSpPr txBox="1"/>
          <p:nvPr/>
        </p:nvSpPr>
        <p:spPr>
          <a:xfrm>
            <a:off x="2873608" y="1123142"/>
            <a:ext cx="1236129" cy="338554"/>
          </a:xfrm>
          <a:prstGeom prst="rect">
            <a:avLst/>
          </a:prstGeom>
          <a:noFill/>
        </p:spPr>
        <p:txBody>
          <a:bodyPr wrap="square" rtlCol="0">
            <a:spAutoFit/>
          </a:bodyPr>
          <a:lstStyle/>
          <a:p>
            <a:r>
              <a:rPr lang="en-GB" sz="1600" dirty="0">
                <a:solidFill>
                  <a:schemeClr val="accent2"/>
                </a:solidFill>
              </a:rPr>
              <a:t>Design</a:t>
            </a:r>
          </a:p>
        </p:txBody>
      </p:sp>
      <p:sp>
        <p:nvSpPr>
          <p:cNvPr id="44" name="TextBox 43">
            <a:extLst>
              <a:ext uri="{FF2B5EF4-FFF2-40B4-BE49-F238E27FC236}">
                <a16:creationId xmlns:a16="http://schemas.microsoft.com/office/drawing/2014/main" id="{3487247C-AD5E-426B-6D9D-4A120B22675C}"/>
              </a:ext>
            </a:extLst>
          </p:cNvPr>
          <p:cNvSpPr txBox="1"/>
          <p:nvPr/>
        </p:nvSpPr>
        <p:spPr>
          <a:xfrm>
            <a:off x="230624" y="1132303"/>
            <a:ext cx="1855117" cy="338554"/>
          </a:xfrm>
          <a:prstGeom prst="rect">
            <a:avLst/>
          </a:prstGeom>
          <a:noFill/>
        </p:spPr>
        <p:txBody>
          <a:bodyPr wrap="square" rtlCol="0">
            <a:spAutoFit/>
          </a:bodyPr>
          <a:lstStyle/>
          <a:p>
            <a:r>
              <a:rPr lang="en-GB" sz="1600" dirty="0">
                <a:solidFill>
                  <a:schemeClr val="accent2"/>
                </a:solidFill>
              </a:rPr>
              <a:t>Pre-Implementation</a:t>
            </a:r>
          </a:p>
        </p:txBody>
      </p:sp>
      <p:pic>
        <p:nvPicPr>
          <p:cNvPr id="22" name="Graphic 21" descr="Checkmark with solid fill">
            <a:extLst>
              <a:ext uri="{FF2B5EF4-FFF2-40B4-BE49-F238E27FC236}">
                <a16:creationId xmlns:a16="http://schemas.microsoft.com/office/drawing/2014/main" id="{A4D8DB5F-2519-079B-1B11-E60AA79731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36380" y="6505030"/>
            <a:ext cx="331839" cy="331839"/>
          </a:xfrm>
          <a:prstGeom prst="rect">
            <a:avLst/>
          </a:prstGeom>
        </p:spPr>
      </p:pic>
    </p:spTree>
    <p:extLst>
      <p:ext uri="{BB962C8B-B14F-4D97-AF65-F5344CB8AC3E}">
        <p14:creationId xmlns:p14="http://schemas.microsoft.com/office/powerpoint/2010/main" val="3544310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Rounded Corners 45">
            <a:extLst>
              <a:ext uri="{FF2B5EF4-FFF2-40B4-BE49-F238E27FC236}">
                <a16:creationId xmlns:a16="http://schemas.microsoft.com/office/drawing/2014/main" id="{20F48203-594E-8256-8711-FB655621E6E6}"/>
              </a:ext>
            </a:extLst>
          </p:cNvPr>
          <p:cNvSpPr/>
          <p:nvPr/>
        </p:nvSpPr>
        <p:spPr>
          <a:xfrm>
            <a:off x="3648073" y="720871"/>
            <a:ext cx="4886326" cy="207713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TextBox 46">
            <a:extLst>
              <a:ext uri="{FF2B5EF4-FFF2-40B4-BE49-F238E27FC236}">
                <a16:creationId xmlns:a16="http://schemas.microsoft.com/office/drawing/2014/main" id="{93550DE7-DD4E-F388-9C26-CB61F0F928AA}"/>
              </a:ext>
            </a:extLst>
          </p:cNvPr>
          <p:cNvSpPr txBox="1"/>
          <p:nvPr/>
        </p:nvSpPr>
        <p:spPr>
          <a:xfrm>
            <a:off x="4229654" y="886650"/>
            <a:ext cx="3627917" cy="307777"/>
          </a:xfrm>
          <a:prstGeom prst="rect">
            <a:avLst/>
          </a:prstGeom>
          <a:noFill/>
        </p:spPr>
        <p:txBody>
          <a:bodyPr wrap="none" rtlCol="0">
            <a:spAutoFit/>
          </a:bodyPr>
          <a:lstStyle/>
          <a:p>
            <a:pPr algn="ctr"/>
            <a:r>
              <a:rPr lang="en-GB" sz="1400" b="1" dirty="0" err="1">
                <a:solidFill>
                  <a:schemeClr val="accent1"/>
                </a:solidFill>
                <a:latin typeface="Arial" panose="020B0604020202020204" pitchFamily="34" charset="0"/>
                <a:cs typeface="Arial" panose="020B0604020202020204" pitchFamily="34" charset="0"/>
              </a:rPr>
              <a:t>EeRS</a:t>
            </a:r>
            <a:r>
              <a:rPr lang="en-GB" sz="1400" b="1" dirty="0">
                <a:solidFill>
                  <a:schemeClr val="accent1"/>
                </a:solidFill>
                <a:latin typeface="Arial" panose="020B0604020202020204" pitchFamily="34" charset="0"/>
                <a:cs typeface="Arial" panose="020B0604020202020204" pitchFamily="34" charset="0"/>
              </a:rPr>
              <a:t> Set-up Process (Design – Deliver)</a:t>
            </a:r>
          </a:p>
        </p:txBody>
      </p:sp>
      <p:sp>
        <p:nvSpPr>
          <p:cNvPr id="48" name="TextBox 47">
            <a:extLst>
              <a:ext uri="{FF2B5EF4-FFF2-40B4-BE49-F238E27FC236}">
                <a16:creationId xmlns:a16="http://schemas.microsoft.com/office/drawing/2014/main" id="{2871C7DC-2584-398B-D346-AC155E1B9ED2}"/>
              </a:ext>
            </a:extLst>
          </p:cNvPr>
          <p:cNvSpPr txBox="1"/>
          <p:nvPr/>
        </p:nvSpPr>
        <p:spPr>
          <a:xfrm>
            <a:off x="3648073" y="1228349"/>
            <a:ext cx="5000627"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Cinapsis/ICS PM - Identify Trust Resources &amp; on-board to NHSEM </a:t>
            </a:r>
            <a:r>
              <a:rPr lang="en-GB" sz="1200" dirty="0" err="1">
                <a:solidFill>
                  <a:srgbClr val="0070C0"/>
                </a:solidFill>
                <a:latin typeface="Arial" panose="020B0604020202020204" pitchFamily="34" charset="0"/>
                <a:cs typeface="Arial" panose="020B0604020202020204" pitchFamily="34" charset="0"/>
              </a:rPr>
              <a:t>EeRS</a:t>
            </a:r>
            <a:r>
              <a:rPr lang="en-GB" sz="1200" dirty="0">
                <a:solidFill>
                  <a:srgbClr val="0070C0"/>
                </a:solidFill>
                <a:latin typeface="Arial" panose="020B0604020202020204" pitchFamily="34" charset="0"/>
                <a:cs typeface="Arial" panose="020B0604020202020204" pitchFamily="34" charset="0"/>
              </a:rPr>
              <a:t> Project Team</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Cinapsis - Webinar for Trust/ICS Project Teams</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ICS IG Lead /Cinapsis- Complete DPIA &amp; Data Sharing Agreement</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ICS CSO - Complete Clinical safety Case Report</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SP IT - whitelist app.cinapsis.org &amp; check firewalls are open, deploy Toolbar to booking team members for </a:t>
            </a:r>
            <a:r>
              <a:rPr lang="en-GB" sz="1200" dirty="0" err="1">
                <a:solidFill>
                  <a:srgbClr val="0070C0"/>
                </a:solidFill>
                <a:latin typeface="Arial" panose="020B0604020202020204" pitchFamily="34" charset="0"/>
                <a:cs typeface="Arial" panose="020B0604020202020204" pitchFamily="34" charset="0"/>
              </a:rPr>
              <a:t>eRS</a:t>
            </a:r>
            <a:r>
              <a:rPr lang="en-GB" sz="1200" dirty="0">
                <a:solidFill>
                  <a:srgbClr val="0070C0"/>
                </a:solidFill>
                <a:latin typeface="Arial" panose="020B0604020202020204" pitchFamily="34" charset="0"/>
                <a:cs typeface="Arial" panose="020B0604020202020204" pitchFamily="34" charset="0"/>
              </a:rPr>
              <a:t> Integration activity</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Cinapsis - Set-up Development, Test &amp; Production environments</a:t>
            </a:r>
          </a:p>
        </p:txBody>
      </p:sp>
      <p:sp>
        <p:nvSpPr>
          <p:cNvPr id="49" name="Rectangle: Rounded Corners 48">
            <a:extLst>
              <a:ext uri="{FF2B5EF4-FFF2-40B4-BE49-F238E27FC236}">
                <a16:creationId xmlns:a16="http://schemas.microsoft.com/office/drawing/2014/main" id="{00D7F81A-1B71-687A-1B29-E60C95835C30}"/>
              </a:ext>
            </a:extLst>
          </p:cNvPr>
          <p:cNvSpPr/>
          <p:nvPr/>
        </p:nvSpPr>
        <p:spPr>
          <a:xfrm>
            <a:off x="6323131" y="2951757"/>
            <a:ext cx="5592644" cy="227362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TextBox 49">
            <a:extLst>
              <a:ext uri="{FF2B5EF4-FFF2-40B4-BE49-F238E27FC236}">
                <a16:creationId xmlns:a16="http://schemas.microsoft.com/office/drawing/2014/main" id="{E7ABB1CE-42A0-3419-A54D-58302728C58C}"/>
              </a:ext>
            </a:extLst>
          </p:cNvPr>
          <p:cNvSpPr txBox="1"/>
          <p:nvPr/>
        </p:nvSpPr>
        <p:spPr>
          <a:xfrm>
            <a:off x="7332363" y="2933204"/>
            <a:ext cx="3828036" cy="307777"/>
          </a:xfrm>
          <a:prstGeom prst="rect">
            <a:avLst/>
          </a:prstGeom>
          <a:noFill/>
        </p:spPr>
        <p:txBody>
          <a:bodyPr wrap="none" rtlCol="0">
            <a:spAutoFit/>
          </a:bodyPr>
          <a:lstStyle/>
          <a:p>
            <a:pPr algn="ctr"/>
            <a:r>
              <a:rPr lang="en-GB" sz="1400" b="1" dirty="0">
                <a:solidFill>
                  <a:schemeClr val="accent1"/>
                </a:solidFill>
                <a:latin typeface="Arial" panose="020B0604020202020204" pitchFamily="34" charset="0"/>
                <a:cs typeface="Arial" panose="020B0604020202020204" pitchFamily="34" charset="0"/>
              </a:rPr>
              <a:t>Create </a:t>
            </a:r>
            <a:r>
              <a:rPr lang="en-GB" sz="1400" b="1" dirty="0" err="1">
                <a:solidFill>
                  <a:schemeClr val="accent1"/>
                </a:solidFill>
                <a:latin typeface="Arial" panose="020B0604020202020204" pitchFamily="34" charset="0"/>
                <a:cs typeface="Arial" panose="020B0604020202020204" pitchFamily="34" charset="0"/>
              </a:rPr>
              <a:t>EeRS</a:t>
            </a:r>
            <a:r>
              <a:rPr lang="en-GB" sz="1400" b="1" dirty="0">
                <a:solidFill>
                  <a:schemeClr val="accent1"/>
                </a:solidFill>
                <a:latin typeface="Arial" panose="020B0604020202020204" pitchFamily="34" charset="0"/>
                <a:cs typeface="Arial" panose="020B0604020202020204" pitchFamily="34" charset="0"/>
              </a:rPr>
              <a:t> Service (Deliver – Transition)</a:t>
            </a:r>
          </a:p>
        </p:txBody>
      </p:sp>
      <p:sp>
        <p:nvSpPr>
          <p:cNvPr id="51" name="Rectangle: Rounded Corners 50">
            <a:extLst>
              <a:ext uri="{FF2B5EF4-FFF2-40B4-BE49-F238E27FC236}">
                <a16:creationId xmlns:a16="http://schemas.microsoft.com/office/drawing/2014/main" id="{E5B288E5-4F6B-E374-6E6E-767FF7B7EDCE}"/>
              </a:ext>
            </a:extLst>
          </p:cNvPr>
          <p:cNvSpPr/>
          <p:nvPr/>
        </p:nvSpPr>
        <p:spPr>
          <a:xfrm>
            <a:off x="205830" y="2935387"/>
            <a:ext cx="5692989" cy="228999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bg1"/>
              </a:solidFill>
            </a:endParaRPr>
          </a:p>
        </p:txBody>
      </p:sp>
      <p:sp>
        <p:nvSpPr>
          <p:cNvPr id="52" name="TextBox 51">
            <a:extLst>
              <a:ext uri="{FF2B5EF4-FFF2-40B4-BE49-F238E27FC236}">
                <a16:creationId xmlns:a16="http://schemas.microsoft.com/office/drawing/2014/main" id="{3F1F00B1-19FC-C103-FF96-47E1523BDD68}"/>
              </a:ext>
            </a:extLst>
          </p:cNvPr>
          <p:cNvSpPr txBox="1"/>
          <p:nvPr/>
        </p:nvSpPr>
        <p:spPr>
          <a:xfrm>
            <a:off x="444660" y="3576652"/>
            <a:ext cx="5148270"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ICS – Update onboarding tracker with basic referrer details</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LOC/ICS – Engagement Comms</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Cinapsis - Webinar with Practice </a:t>
            </a:r>
            <a:r>
              <a:rPr lang="en-GB" sz="1200" dirty="0" err="1">
                <a:solidFill>
                  <a:srgbClr val="0070C0"/>
                </a:solidFill>
                <a:latin typeface="Arial" panose="020B0604020202020204" pitchFamily="34" charset="0"/>
                <a:cs typeface="Arial" panose="020B0604020202020204" pitchFamily="34" charset="0"/>
              </a:rPr>
              <a:t>Mgrs</a:t>
            </a:r>
            <a:r>
              <a:rPr lang="en-GB" sz="1200" dirty="0">
                <a:solidFill>
                  <a:srgbClr val="0070C0"/>
                </a:solidFill>
                <a:latin typeface="Arial" panose="020B0604020202020204" pitchFamily="34" charset="0"/>
                <a:cs typeface="Arial" panose="020B0604020202020204" pitchFamily="34" charset="0"/>
              </a:rPr>
              <a:t> to demonstrate </a:t>
            </a:r>
            <a:r>
              <a:rPr lang="en-GB" sz="1200" dirty="0" err="1">
                <a:solidFill>
                  <a:srgbClr val="0070C0"/>
                </a:solidFill>
                <a:latin typeface="Arial" panose="020B0604020202020204" pitchFamily="34" charset="0"/>
                <a:cs typeface="Arial" panose="020B0604020202020204" pitchFamily="34" charset="0"/>
              </a:rPr>
              <a:t>EeRS</a:t>
            </a:r>
            <a:r>
              <a:rPr lang="en-GB" sz="1200" dirty="0">
                <a:solidFill>
                  <a:srgbClr val="0070C0"/>
                </a:solidFill>
                <a:latin typeface="Arial" panose="020B0604020202020204" pitchFamily="34" charset="0"/>
                <a:cs typeface="Arial" panose="020B0604020202020204" pitchFamily="34" charset="0"/>
              </a:rPr>
              <a:t> platform</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Practice - Register interest with Cinapsis and return signed DPA</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Cinapsis – Add lead Practice Admin and arrange training</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Cinapsis - Training delivered to Optometrists (Group Webinars and/or on demand modularised training)</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All - Service go-live supported by User Comms</a:t>
            </a:r>
          </a:p>
        </p:txBody>
      </p:sp>
      <p:sp>
        <p:nvSpPr>
          <p:cNvPr id="53" name="TextBox 52">
            <a:extLst>
              <a:ext uri="{FF2B5EF4-FFF2-40B4-BE49-F238E27FC236}">
                <a16:creationId xmlns:a16="http://schemas.microsoft.com/office/drawing/2014/main" id="{285BAF8C-28D8-70F5-AE87-B8DF896325B6}"/>
              </a:ext>
            </a:extLst>
          </p:cNvPr>
          <p:cNvSpPr txBox="1"/>
          <p:nvPr/>
        </p:nvSpPr>
        <p:spPr>
          <a:xfrm>
            <a:off x="956421" y="2953276"/>
            <a:ext cx="3828036" cy="307777"/>
          </a:xfrm>
          <a:prstGeom prst="rect">
            <a:avLst/>
          </a:prstGeom>
          <a:noFill/>
        </p:spPr>
        <p:txBody>
          <a:bodyPr wrap="none" rtlCol="0">
            <a:spAutoFit/>
          </a:bodyPr>
          <a:lstStyle/>
          <a:p>
            <a:pPr algn="ctr"/>
            <a:r>
              <a:rPr lang="en-GB" sz="1400" b="1" dirty="0">
                <a:solidFill>
                  <a:schemeClr val="accent1"/>
                </a:solidFill>
                <a:latin typeface="Arial" panose="020B0604020202020204" pitchFamily="34" charset="0"/>
                <a:cs typeface="Arial" panose="020B0604020202020204" pitchFamily="34" charset="0"/>
              </a:rPr>
              <a:t>Create </a:t>
            </a:r>
            <a:r>
              <a:rPr lang="en-GB" sz="1400" b="1" dirty="0" err="1">
                <a:solidFill>
                  <a:schemeClr val="accent1"/>
                </a:solidFill>
                <a:latin typeface="Arial" panose="020B0604020202020204" pitchFamily="34" charset="0"/>
                <a:cs typeface="Arial" panose="020B0604020202020204" pitchFamily="34" charset="0"/>
              </a:rPr>
              <a:t>EeRS</a:t>
            </a:r>
            <a:r>
              <a:rPr lang="en-GB" sz="1400" b="1" dirty="0">
                <a:solidFill>
                  <a:schemeClr val="accent1"/>
                </a:solidFill>
                <a:latin typeface="Arial" panose="020B0604020202020204" pitchFamily="34" charset="0"/>
                <a:cs typeface="Arial" panose="020B0604020202020204" pitchFamily="34" charset="0"/>
              </a:rPr>
              <a:t> Service (Deliver – Transition)</a:t>
            </a:r>
          </a:p>
        </p:txBody>
      </p:sp>
      <p:sp>
        <p:nvSpPr>
          <p:cNvPr id="54" name="Rectangle: Rounded Corners 53">
            <a:extLst>
              <a:ext uri="{FF2B5EF4-FFF2-40B4-BE49-F238E27FC236}">
                <a16:creationId xmlns:a16="http://schemas.microsoft.com/office/drawing/2014/main" id="{5210BDAF-1DB7-F947-D763-5C00CEF2EFF8}"/>
              </a:ext>
            </a:extLst>
          </p:cNvPr>
          <p:cNvSpPr/>
          <p:nvPr/>
        </p:nvSpPr>
        <p:spPr>
          <a:xfrm>
            <a:off x="3552825" y="5362757"/>
            <a:ext cx="5095875" cy="14202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6" name="TextBox 55">
            <a:extLst>
              <a:ext uri="{FF2B5EF4-FFF2-40B4-BE49-F238E27FC236}">
                <a16:creationId xmlns:a16="http://schemas.microsoft.com/office/drawing/2014/main" id="{775EBECD-8296-8E73-310E-E3A6C4574674}"/>
              </a:ext>
            </a:extLst>
          </p:cNvPr>
          <p:cNvSpPr txBox="1"/>
          <p:nvPr/>
        </p:nvSpPr>
        <p:spPr>
          <a:xfrm>
            <a:off x="3671891" y="5540977"/>
            <a:ext cx="4833937" cy="120032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Cinapsis - Engage Trusts &amp; Practices to identify IT/EPR Systems</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Cinapsis/SP PM/IT - Prepare e-RS integration processes</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Cinapsis/SP PM/IT - Carry out e-RS system integration</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Cinapsis/SP PM/IT - Carry out PAS/EPR integration roll-out</a:t>
            </a:r>
          </a:p>
          <a:p>
            <a:pPr marL="171450" indent="-171450">
              <a:buFont typeface="Arial" panose="020B0604020202020204" pitchFamily="34" charset="0"/>
              <a:buChar char="•"/>
            </a:pPr>
            <a:r>
              <a:rPr lang="en-GB" sz="1200">
                <a:solidFill>
                  <a:srgbClr val="0070C0"/>
                </a:solidFill>
                <a:latin typeface="Arial" panose="020B0604020202020204" pitchFamily="34" charset="0"/>
                <a:cs typeface="Arial" panose="020B0604020202020204" pitchFamily="34" charset="0"/>
              </a:rPr>
              <a:t>Cinapsis - Facilitate </a:t>
            </a:r>
            <a:r>
              <a:rPr lang="en-GB" sz="1200" dirty="0">
                <a:solidFill>
                  <a:srgbClr val="0070C0"/>
                </a:solidFill>
                <a:latin typeface="Arial" panose="020B0604020202020204" pitchFamily="34" charset="0"/>
                <a:cs typeface="Arial" panose="020B0604020202020204" pitchFamily="34" charset="0"/>
              </a:rPr>
              <a:t>activation for </a:t>
            </a:r>
            <a:r>
              <a:rPr lang="en-GB" sz="1200" dirty="0" err="1">
                <a:solidFill>
                  <a:srgbClr val="0070C0"/>
                </a:solidFill>
                <a:latin typeface="Arial" panose="020B0604020202020204" pitchFamily="34" charset="0"/>
                <a:cs typeface="Arial" panose="020B0604020202020204" pitchFamily="34" charset="0"/>
              </a:rPr>
              <a:t>Optom</a:t>
            </a:r>
            <a:r>
              <a:rPr lang="en-GB" sz="1200" dirty="0">
                <a:solidFill>
                  <a:srgbClr val="0070C0"/>
                </a:solidFill>
                <a:latin typeface="Arial" panose="020B0604020202020204" pitchFamily="34" charset="0"/>
                <a:cs typeface="Arial" panose="020B0604020202020204" pitchFamily="34" charset="0"/>
              </a:rPr>
              <a:t> PMS integration (availability dependent on PMS supplier build status)</a:t>
            </a:r>
          </a:p>
        </p:txBody>
      </p:sp>
      <p:cxnSp>
        <p:nvCxnSpPr>
          <p:cNvPr id="57" name="Connector: Elbow 56">
            <a:extLst>
              <a:ext uri="{FF2B5EF4-FFF2-40B4-BE49-F238E27FC236}">
                <a16:creationId xmlns:a16="http://schemas.microsoft.com/office/drawing/2014/main" id="{C2526D48-4BEF-9965-13D4-8961A078401C}"/>
              </a:ext>
            </a:extLst>
          </p:cNvPr>
          <p:cNvCxnSpPr>
            <a:cxnSpLocks/>
            <a:stCxn id="46" idx="3"/>
            <a:endCxn id="49" idx="0"/>
          </p:cNvCxnSpPr>
          <p:nvPr/>
        </p:nvCxnSpPr>
        <p:spPr>
          <a:xfrm>
            <a:off x="8534399" y="1759440"/>
            <a:ext cx="585054" cy="119231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47CC5082-A5E4-90DA-8E29-2467214F40A0}"/>
              </a:ext>
            </a:extLst>
          </p:cNvPr>
          <p:cNvCxnSpPr>
            <a:cxnSpLocks/>
            <a:stCxn id="46" idx="1"/>
            <a:endCxn id="51" idx="0"/>
          </p:cNvCxnSpPr>
          <p:nvPr/>
        </p:nvCxnSpPr>
        <p:spPr>
          <a:xfrm rot="10800000" flipV="1">
            <a:off x="3052325" y="1759439"/>
            <a:ext cx="595748" cy="117594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FAB34D86-675C-410F-B961-58F6CFBA455D}"/>
              </a:ext>
            </a:extLst>
          </p:cNvPr>
          <p:cNvCxnSpPr>
            <a:cxnSpLocks/>
            <a:stCxn id="51" idx="2"/>
            <a:endCxn id="54" idx="1"/>
          </p:cNvCxnSpPr>
          <p:nvPr/>
        </p:nvCxnSpPr>
        <p:spPr>
          <a:xfrm rot="16200000" flipH="1">
            <a:off x="2878827" y="5398876"/>
            <a:ext cx="847497" cy="50050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32F1BC0F-D0AF-74A1-33E4-0AFA72E74CDB}"/>
              </a:ext>
            </a:extLst>
          </p:cNvPr>
          <p:cNvCxnSpPr>
            <a:cxnSpLocks/>
            <a:stCxn id="49" idx="2"/>
            <a:endCxn id="54" idx="3"/>
          </p:cNvCxnSpPr>
          <p:nvPr/>
        </p:nvCxnSpPr>
        <p:spPr>
          <a:xfrm rot="5400000">
            <a:off x="8460329" y="5413750"/>
            <a:ext cx="847497" cy="47075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E5F0212D-E32A-CD6F-D8BB-931E102FEC51}"/>
              </a:ext>
            </a:extLst>
          </p:cNvPr>
          <p:cNvSpPr/>
          <p:nvPr/>
        </p:nvSpPr>
        <p:spPr>
          <a:xfrm>
            <a:off x="338139" y="5500865"/>
            <a:ext cx="1802096" cy="125601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03D541F4-E622-3EEA-6F80-BC88C54B8882}"/>
              </a:ext>
            </a:extLst>
          </p:cNvPr>
          <p:cNvSpPr txBox="1"/>
          <p:nvPr/>
        </p:nvSpPr>
        <p:spPr>
          <a:xfrm>
            <a:off x="349155" y="5649432"/>
            <a:ext cx="516488" cy="276999"/>
          </a:xfrm>
          <a:prstGeom prst="rect">
            <a:avLst/>
          </a:prstGeom>
          <a:noFill/>
        </p:spPr>
        <p:txBody>
          <a:bodyPr wrap="none" rtlCol="0">
            <a:spAutoFit/>
          </a:bodyPr>
          <a:lstStyle/>
          <a:p>
            <a:r>
              <a:rPr lang="en-GB" sz="1200" b="1" dirty="0">
                <a:latin typeface="Arial" panose="020B0604020202020204" pitchFamily="34" charset="0"/>
                <a:cs typeface="Arial" panose="020B0604020202020204" pitchFamily="34" charset="0"/>
              </a:rPr>
              <a:t>Key:</a:t>
            </a:r>
          </a:p>
        </p:txBody>
      </p:sp>
      <p:sp>
        <p:nvSpPr>
          <p:cNvPr id="63" name="TextBox 62">
            <a:extLst>
              <a:ext uri="{FF2B5EF4-FFF2-40B4-BE49-F238E27FC236}">
                <a16:creationId xmlns:a16="http://schemas.microsoft.com/office/drawing/2014/main" id="{FFB9B3C5-6F7C-9E1D-8280-284F44E07F76}"/>
              </a:ext>
            </a:extLst>
          </p:cNvPr>
          <p:cNvSpPr txBox="1"/>
          <p:nvPr/>
        </p:nvSpPr>
        <p:spPr>
          <a:xfrm>
            <a:off x="338139" y="5879990"/>
            <a:ext cx="1921334" cy="461665"/>
          </a:xfrm>
          <a:prstGeom prst="rect">
            <a:avLst/>
          </a:prstGeom>
          <a:noFill/>
        </p:spPr>
        <p:txBody>
          <a:bodyPr wrap="square" rtlCol="0">
            <a:spAutoFit/>
          </a:bodyPr>
          <a:lstStyle/>
          <a:p>
            <a:pPr marL="171450" indent="-171450">
              <a:buFont typeface="Arial" panose="020B0604020202020204" pitchFamily="34" charset="0"/>
              <a:buChar char="•"/>
            </a:pPr>
            <a:r>
              <a:rPr lang="en-GB" sz="1200" b="1" dirty="0">
                <a:solidFill>
                  <a:srgbClr val="0070C0"/>
                </a:solidFill>
                <a:latin typeface="Arial" panose="020B0604020202020204" pitchFamily="34" charset="0"/>
                <a:cs typeface="Arial" panose="020B0604020202020204" pitchFamily="34" charset="0"/>
              </a:rPr>
              <a:t>SP = Service Provider</a:t>
            </a:r>
          </a:p>
        </p:txBody>
      </p:sp>
      <p:sp>
        <p:nvSpPr>
          <p:cNvPr id="64" name="TextBox 63">
            <a:extLst>
              <a:ext uri="{FF2B5EF4-FFF2-40B4-BE49-F238E27FC236}">
                <a16:creationId xmlns:a16="http://schemas.microsoft.com/office/drawing/2014/main" id="{0D70B938-5A6A-DD54-2787-3E79BA490B67}"/>
              </a:ext>
            </a:extLst>
          </p:cNvPr>
          <p:cNvSpPr txBox="1"/>
          <p:nvPr/>
        </p:nvSpPr>
        <p:spPr>
          <a:xfrm>
            <a:off x="380809" y="3176284"/>
            <a:ext cx="4979248" cy="261610"/>
          </a:xfrm>
          <a:prstGeom prst="rect">
            <a:avLst/>
          </a:prstGeom>
          <a:noFill/>
        </p:spPr>
        <p:txBody>
          <a:bodyPr wrap="none" rtlCol="0">
            <a:spAutoFit/>
          </a:bodyPr>
          <a:lstStyle/>
          <a:p>
            <a:pPr algn="ctr"/>
            <a:r>
              <a:rPr lang="en-GB" sz="1100" b="1" dirty="0">
                <a:solidFill>
                  <a:schemeClr val="tx1">
                    <a:lumMod val="50000"/>
                    <a:lumOff val="50000"/>
                  </a:schemeClr>
                </a:solidFill>
                <a:latin typeface="Arial" panose="020B0604020202020204" pitchFamily="34" charset="0"/>
                <a:cs typeface="Arial" panose="020B0604020202020204" pitchFamily="34" charset="0"/>
              </a:rPr>
              <a:t>Primary Care – Optical Practice Providers (</a:t>
            </a:r>
            <a:r>
              <a:rPr lang="en-GB" sz="1100" b="1">
                <a:solidFill>
                  <a:schemeClr val="tx1">
                    <a:lumMod val="50000"/>
                    <a:lumOff val="50000"/>
                  </a:schemeClr>
                </a:solidFill>
                <a:latin typeface="Arial" panose="020B0604020202020204" pitchFamily="34" charset="0"/>
                <a:cs typeface="Arial" panose="020B0604020202020204" pitchFamily="34" charset="0"/>
              </a:rPr>
              <a:t>OPP), Community </a:t>
            </a:r>
            <a:r>
              <a:rPr lang="en-GB" sz="1100" b="1" dirty="0">
                <a:solidFill>
                  <a:schemeClr val="tx1">
                    <a:lumMod val="50000"/>
                    <a:lumOff val="50000"/>
                  </a:schemeClr>
                </a:solidFill>
                <a:latin typeface="Arial" panose="020B0604020202020204" pitchFamily="34" charset="0"/>
                <a:cs typeface="Arial" panose="020B0604020202020204" pitchFamily="34" charset="0"/>
              </a:rPr>
              <a:t>Providers</a:t>
            </a:r>
          </a:p>
        </p:txBody>
      </p:sp>
      <p:sp>
        <p:nvSpPr>
          <p:cNvPr id="65" name="TextBox 64">
            <a:extLst>
              <a:ext uri="{FF2B5EF4-FFF2-40B4-BE49-F238E27FC236}">
                <a16:creationId xmlns:a16="http://schemas.microsoft.com/office/drawing/2014/main" id="{AF9250C1-27FC-71BC-9B35-C887797E1858}"/>
              </a:ext>
            </a:extLst>
          </p:cNvPr>
          <p:cNvSpPr txBox="1"/>
          <p:nvPr/>
        </p:nvSpPr>
        <p:spPr>
          <a:xfrm>
            <a:off x="7939765" y="3149175"/>
            <a:ext cx="2613215" cy="261610"/>
          </a:xfrm>
          <a:prstGeom prst="rect">
            <a:avLst/>
          </a:prstGeom>
          <a:noFill/>
        </p:spPr>
        <p:txBody>
          <a:bodyPr wrap="none" rtlCol="0">
            <a:spAutoFit/>
          </a:bodyPr>
          <a:lstStyle/>
          <a:p>
            <a:pPr algn="ctr"/>
            <a:r>
              <a:rPr lang="en-GB" sz="1100" b="1" dirty="0">
                <a:solidFill>
                  <a:schemeClr val="tx1">
                    <a:lumMod val="50000"/>
                    <a:lumOff val="50000"/>
                  </a:schemeClr>
                </a:solidFill>
                <a:latin typeface="Arial" panose="020B0604020202020204" pitchFamily="34" charset="0"/>
                <a:cs typeface="Arial" panose="020B0604020202020204" pitchFamily="34" charset="0"/>
              </a:rPr>
              <a:t>Secondary Care – Ophthalmologists</a:t>
            </a:r>
          </a:p>
        </p:txBody>
      </p:sp>
      <p:sp>
        <p:nvSpPr>
          <p:cNvPr id="66" name="TextBox 65">
            <a:extLst>
              <a:ext uri="{FF2B5EF4-FFF2-40B4-BE49-F238E27FC236}">
                <a16:creationId xmlns:a16="http://schemas.microsoft.com/office/drawing/2014/main" id="{EF8B44D5-C412-C78E-8B5F-FB0B843E27E7}"/>
              </a:ext>
            </a:extLst>
          </p:cNvPr>
          <p:cNvSpPr txBox="1"/>
          <p:nvPr/>
        </p:nvSpPr>
        <p:spPr>
          <a:xfrm>
            <a:off x="6385783" y="3438399"/>
            <a:ext cx="5529992" cy="1754326"/>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ICS - Identify Clinical, Service, IT, BI and booking lead for each SP</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Cinapsis - Webinar to demo </a:t>
            </a:r>
            <a:r>
              <a:rPr lang="en-GB" sz="1200" dirty="0" err="1">
                <a:solidFill>
                  <a:srgbClr val="0070C0"/>
                </a:solidFill>
                <a:latin typeface="Arial" panose="020B0604020202020204" pitchFamily="34" charset="0"/>
                <a:cs typeface="Arial" panose="020B0604020202020204" pitchFamily="34" charset="0"/>
              </a:rPr>
              <a:t>EeRS</a:t>
            </a:r>
            <a:r>
              <a:rPr lang="en-GB" sz="1200" dirty="0">
                <a:solidFill>
                  <a:srgbClr val="0070C0"/>
                </a:solidFill>
                <a:latin typeface="Arial" panose="020B0604020202020204" pitchFamily="34" charset="0"/>
                <a:cs typeface="Arial" panose="020B0604020202020204" pitchFamily="34" charset="0"/>
              </a:rPr>
              <a:t> platform &amp; how to configure the service</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SP - Complete ‘Service On-boarding’ form</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Cinapsis – Workshops to refine service with Clinical &amp; Service Leads</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Cinapsis – Add Lead users</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SP – Add remaining clinical/admin users</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Cinapsis/SP/LOC - Peer Groups feedback – Cinapsis update/log changes</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Cinapsis - Training webinar delivered to Clinician &amp; Admin Users</a:t>
            </a:r>
          </a:p>
          <a:p>
            <a:pPr marL="171450" indent="-171450">
              <a:buFont typeface="Arial" panose="020B0604020202020204" pitchFamily="34" charset="0"/>
              <a:buChar char="•"/>
            </a:pPr>
            <a:r>
              <a:rPr lang="en-GB" sz="1200" dirty="0">
                <a:solidFill>
                  <a:srgbClr val="0070C0"/>
                </a:solidFill>
                <a:latin typeface="Arial" panose="020B0604020202020204" pitchFamily="34" charset="0"/>
                <a:cs typeface="Arial" panose="020B0604020202020204" pitchFamily="34" charset="0"/>
              </a:rPr>
              <a:t>All - Service go-live supported by User Comms</a:t>
            </a:r>
          </a:p>
        </p:txBody>
      </p:sp>
      <p:sp>
        <p:nvSpPr>
          <p:cNvPr id="67" name="Text Placeholder 10">
            <a:extLst>
              <a:ext uri="{FF2B5EF4-FFF2-40B4-BE49-F238E27FC236}">
                <a16:creationId xmlns:a16="http://schemas.microsoft.com/office/drawing/2014/main" id="{D28BE230-EA36-753A-6D9D-E8A0ED117526}"/>
              </a:ext>
            </a:extLst>
          </p:cNvPr>
          <p:cNvSpPr txBox="1">
            <a:spLocks/>
          </p:cNvSpPr>
          <p:nvPr/>
        </p:nvSpPr>
        <p:spPr>
          <a:xfrm>
            <a:off x="0" y="5852"/>
            <a:ext cx="11351929" cy="57982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spc="50" baseline="0">
                <a:solidFill>
                  <a:srgbClr val="277195"/>
                </a:solidFill>
                <a:latin typeface="Proxima Soft"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007F"/>
                </a:solidFill>
                <a:latin typeface="Proxima Soft"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8007F"/>
                </a:solidFill>
                <a:latin typeface="Proxima Soft"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8007F"/>
                </a:solidFill>
                <a:latin typeface="Proxima Soft"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Summary of Activity</a:t>
            </a:r>
          </a:p>
        </p:txBody>
      </p:sp>
      <p:sp>
        <p:nvSpPr>
          <p:cNvPr id="55" name="TextBox 54">
            <a:extLst>
              <a:ext uri="{FF2B5EF4-FFF2-40B4-BE49-F238E27FC236}">
                <a16:creationId xmlns:a16="http://schemas.microsoft.com/office/drawing/2014/main" id="{0DD0FC7C-2785-2CCE-4B5B-213E1DCCDB75}"/>
              </a:ext>
            </a:extLst>
          </p:cNvPr>
          <p:cNvSpPr txBox="1"/>
          <p:nvPr/>
        </p:nvSpPr>
        <p:spPr>
          <a:xfrm>
            <a:off x="4764657" y="5352652"/>
            <a:ext cx="2724604" cy="307777"/>
          </a:xfrm>
          <a:prstGeom prst="rect">
            <a:avLst/>
          </a:prstGeom>
          <a:noFill/>
        </p:spPr>
        <p:txBody>
          <a:bodyPr wrap="square" rtlCol="0">
            <a:spAutoFit/>
          </a:bodyPr>
          <a:lstStyle/>
          <a:p>
            <a:pPr algn="ctr"/>
            <a:r>
              <a:rPr lang="en-GB" sz="1400" b="1" dirty="0" err="1">
                <a:solidFill>
                  <a:schemeClr val="accent1"/>
                </a:solidFill>
                <a:latin typeface="Arial" panose="020B0604020202020204" pitchFamily="34" charset="0"/>
                <a:cs typeface="Arial" panose="020B0604020202020204" pitchFamily="34" charset="0"/>
              </a:rPr>
              <a:t>EeR</a:t>
            </a:r>
            <a:r>
              <a:rPr lang="en-GB" sz="1400" b="1" u="sng" dirty="0" err="1">
                <a:solidFill>
                  <a:schemeClr val="accent1"/>
                </a:solidFill>
                <a:latin typeface="Arial" panose="020B0604020202020204" pitchFamily="34" charset="0"/>
                <a:cs typeface="Arial" panose="020B0604020202020204" pitchFamily="34" charset="0"/>
              </a:rPr>
              <a:t>S</a:t>
            </a:r>
            <a:r>
              <a:rPr lang="en-GB" sz="1200" b="1" u="sng" dirty="0">
                <a:solidFill>
                  <a:schemeClr val="accent1"/>
                </a:solidFill>
                <a:latin typeface="Arial" panose="020B0604020202020204" pitchFamily="34" charset="0"/>
                <a:cs typeface="Arial" panose="020B0604020202020204" pitchFamily="34" charset="0"/>
              </a:rPr>
              <a:t> </a:t>
            </a:r>
            <a:r>
              <a:rPr lang="en-GB" sz="1400" b="1" dirty="0">
                <a:solidFill>
                  <a:schemeClr val="accent1"/>
                </a:solidFill>
                <a:latin typeface="Arial" panose="020B0604020202020204" pitchFamily="34" charset="0"/>
                <a:cs typeface="Arial" panose="020B0604020202020204" pitchFamily="34" charset="0"/>
              </a:rPr>
              <a:t>System Integration</a:t>
            </a:r>
          </a:p>
        </p:txBody>
      </p:sp>
    </p:spTree>
    <p:extLst>
      <p:ext uri="{BB962C8B-B14F-4D97-AF65-F5344CB8AC3E}">
        <p14:creationId xmlns:p14="http://schemas.microsoft.com/office/powerpoint/2010/main" val="2575809040"/>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277195"/>
      </a:accent1>
      <a:accent2>
        <a:srgbClr val="D30D7E"/>
      </a:accent2>
      <a:accent3>
        <a:srgbClr val="9BBFCD"/>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2299</Words>
  <Application>Microsoft Office PowerPoint</Application>
  <PresentationFormat>Widescreen</PresentationFormat>
  <Paragraphs>377</Paragraphs>
  <Slides>15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Proxima Soft</vt:lpstr>
      <vt:lpstr>Proxima Soft Medium</vt:lpstr>
      <vt:lpstr>Proxima Soft Semibold</vt:lpstr>
      <vt:lpstr>Roboto</vt:lpstr>
      <vt:lpstr>Slack-Lato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wallis</dc:creator>
  <cp:lastModifiedBy>Dominic Markham</cp:lastModifiedBy>
  <cp:revision>27</cp:revision>
  <dcterms:created xsi:type="dcterms:W3CDTF">2020-08-21T08:38:21Z</dcterms:created>
  <dcterms:modified xsi:type="dcterms:W3CDTF">2023-03-07T15:31:09Z</dcterms:modified>
</cp:coreProperties>
</file>