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99" r:id="rId6"/>
    <p:sldId id="300" r:id="rId7"/>
    <p:sldId id="301" r:id="rId8"/>
    <p:sldId id="302" r:id="rId9"/>
    <p:sldId id="303" r:id="rId10"/>
    <p:sldId id="304" r:id="rId11"/>
    <p:sldId id="305" r:id="rId12"/>
    <p:sldId id="306" r:id="rId13"/>
    <p:sldId id="307" r:id="rId14"/>
    <p:sldId id="308" r:id="rId15"/>
    <p:sldId id="309"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091"/>
    <a:srgbClr val="485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8142A-9CF9-4494-BA61-70D43BA12FA5}" v="2" dt="2024-04-08T10:50:14.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showGuides="1">
      <p:cViewPr varScale="1">
        <p:scale>
          <a:sx n="113" d="100"/>
          <a:sy n="113"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HAM, Julia (NHS ARDEN AND GREATER EAST MIDLANDS COMMISSIONING SUPPORT UNIT)" userId="8a27cb04-4698-4e02-b881-d0ba61d469c7" providerId="ADAL" clId="{04780CF9-70E1-4035-BC88-65218CF63A9D}"/>
    <pc:docChg chg="undo custSel delSld modSld sldOrd">
      <pc:chgData name="MARKHAM, Julia (NHS ARDEN AND GREATER EAST MIDLANDS COMMISSIONING SUPPORT UNIT)" userId="8a27cb04-4698-4e02-b881-d0ba61d469c7" providerId="ADAL" clId="{04780CF9-70E1-4035-BC88-65218CF63A9D}" dt="2024-04-08T15:30:44.688" v="340" actId="6549"/>
      <pc:docMkLst>
        <pc:docMk/>
      </pc:docMkLst>
      <pc:sldChg chg="del">
        <pc:chgData name="MARKHAM, Julia (NHS ARDEN AND GREATER EAST MIDLANDS COMMISSIONING SUPPORT UNIT)" userId="8a27cb04-4698-4e02-b881-d0ba61d469c7" providerId="ADAL" clId="{04780CF9-70E1-4035-BC88-65218CF63A9D}" dt="2024-04-08T13:09:38.044" v="121" actId="47"/>
        <pc:sldMkLst>
          <pc:docMk/>
          <pc:sldMk cId="2084320531" sldId="257"/>
        </pc:sldMkLst>
      </pc:sldChg>
      <pc:sldChg chg="delSp modSp mod ord">
        <pc:chgData name="MARKHAM, Julia (NHS ARDEN AND GREATER EAST MIDLANDS COMMISSIONING SUPPORT UNIT)" userId="8a27cb04-4698-4e02-b881-d0ba61d469c7" providerId="ADAL" clId="{04780CF9-70E1-4035-BC88-65218CF63A9D}" dt="2024-04-08T11:40:58.518" v="3" actId="21"/>
        <pc:sldMkLst>
          <pc:docMk/>
          <pc:sldMk cId="3672546327" sldId="258"/>
        </pc:sldMkLst>
        <pc:spChg chg="mod">
          <ac:chgData name="MARKHAM, Julia (NHS ARDEN AND GREATER EAST MIDLANDS COMMISSIONING SUPPORT UNIT)" userId="8a27cb04-4698-4e02-b881-d0ba61d469c7" providerId="ADAL" clId="{04780CF9-70E1-4035-BC88-65218CF63A9D}" dt="2024-04-08T11:40:51.975" v="2"/>
          <ac:spMkLst>
            <pc:docMk/>
            <pc:sldMk cId="3672546327" sldId="258"/>
            <ac:spMk id="4" creationId="{3195B409-45D3-4FEE-90AD-82BC43F1E099}"/>
          </ac:spMkLst>
        </pc:spChg>
        <pc:spChg chg="del">
          <ac:chgData name="MARKHAM, Julia (NHS ARDEN AND GREATER EAST MIDLANDS COMMISSIONING SUPPORT UNIT)" userId="8a27cb04-4698-4e02-b881-d0ba61d469c7" providerId="ADAL" clId="{04780CF9-70E1-4035-BC88-65218CF63A9D}" dt="2024-04-08T11:40:58.518" v="3" actId="21"/>
          <ac:spMkLst>
            <pc:docMk/>
            <pc:sldMk cId="3672546327" sldId="258"/>
            <ac:spMk id="5" creationId="{FEC21ED0-80E4-4588-AAE4-5160562F6124}"/>
          </ac:spMkLst>
        </pc:spChg>
      </pc:sldChg>
      <pc:sldChg chg="del">
        <pc:chgData name="MARKHAM, Julia (NHS ARDEN AND GREATER EAST MIDLANDS COMMISSIONING SUPPORT UNIT)" userId="8a27cb04-4698-4e02-b881-d0ba61d469c7" providerId="ADAL" clId="{04780CF9-70E1-4035-BC88-65218CF63A9D}" dt="2024-04-08T11:41:11.893" v="4" actId="2696"/>
        <pc:sldMkLst>
          <pc:docMk/>
          <pc:sldMk cId="1804481755" sldId="281"/>
        </pc:sldMkLst>
      </pc:sldChg>
      <pc:sldChg chg="del">
        <pc:chgData name="MARKHAM, Julia (NHS ARDEN AND GREATER EAST MIDLANDS COMMISSIONING SUPPORT UNIT)" userId="8a27cb04-4698-4e02-b881-d0ba61d469c7" providerId="ADAL" clId="{04780CF9-70E1-4035-BC88-65218CF63A9D}" dt="2024-04-08T13:10:36.773" v="122" actId="47"/>
        <pc:sldMkLst>
          <pc:docMk/>
          <pc:sldMk cId="1509104053" sldId="290"/>
        </pc:sldMkLst>
      </pc:sldChg>
      <pc:sldChg chg="modSp mod">
        <pc:chgData name="MARKHAM, Julia (NHS ARDEN AND GREATER EAST MIDLANDS COMMISSIONING SUPPORT UNIT)" userId="8a27cb04-4698-4e02-b881-d0ba61d469c7" providerId="ADAL" clId="{04780CF9-70E1-4035-BC88-65218CF63A9D}" dt="2024-04-08T15:17:44.516" v="319" actId="255"/>
        <pc:sldMkLst>
          <pc:docMk/>
          <pc:sldMk cId="3371355103" sldId="299"/>
        </pc:sldMkLst>
        <pc:spChg chg="mod">
          <ac:chgData name="MARKHAM, Julia (NHS ARDEN AND GREATER EAST MIDLANDS COMMISSIONING SUPPORT UNIT)" userId="8a27cb04-4698-4e02-b881-d0ba61d469c7" providerId="ADAL" clId="{04780CF9-70E1-4035-BC88-65218CF63A9D}" dt="2024-04-08T15:17:00.821" v="316" actId="255"/>
          <ac:spMkLst>
            <pc:docMk/>
            <pc:sldMk cId="3371355103" sldId="299"/>
            <ac:spMk id="2" creationId="{A8F31B77-16AF-DB7D-FA60-4B28B29B509C}"/>
          </ac:spMkLst>
        </pc:spChg>
        <pc:spChg chg="mod">
          <ac:chgData name="MARKHAM, Julia (NHS ARDEN AND GREATER EAST MIDLANDS COMMISSIONING SUPPORT UNIT)" userId="8a27cb04-4698-4e02-b881-d0ba61d469c7" providerId="ADAL" clId="{04780CF9-70E1-4035-BC88-65218CF63A9D}" dt="2024-04-08T15:17:44.516" v="319" actId="255"/>
          <ac:spMkLst>
            <pc:docMk/>
            <pc:sldMk cId="3371355103" sldId="299"/>
            <ac:spMk id="5" creationId="{55EB5822-676F-B911-120A-187E0E83D963}"/>
          </ac:spMkLst>
        </pc:spChg>
      </pc:sldChg>
      <pc:sldChg chg="modSp mod">
        <pc:chgData name="MARKHAM, Julia (NHS ARDEN AND GREATER EAST MIDLANDS COMMISSIONING SUPPORT UNIT)" userId="8a27cb04-4698-4e02-b881-d0ba61d469c7" providerId="ADAL" clId="{04780CF9-70E1-4035-BC88-65218CF63A9D}" dt="2024-04-08T15:20:19.542" v="327" actId="1076"/>
        <pc:sldMkLst>
          <pc:docMk/>
          <pc:sldMk cId="4015019578" sldId="300"/>
        </pc:sldMkLst>
        <pc:spChg chg="mod">
          <ac:chgData name="MARKHAM, Julia (NHS ARDEN AND GREATER EAST MIDLANDS COMMISSIONING SUPPORT UNIT)" userId="8a27cb04-4698-4e02-b881-d0ba61d469c7" providerId="ADAL" clId="{04780CF9-70E1-4035-BC88-65218CF63A9D}" dt="2024-04-08T15:17:58.186" v="320" actId="6549"/>
          <ac:spMkLst>
            <pc:docMk/>
            <pc:sldMk cId="4015019578" sldId="300"/>
            <ac:spMk id="2" creationId="{DFAD862C-DE90-8821-ABDF-D050D2A25337}"/>
          </ac:spMkLst>
        </pc:spChg>
        <pc:spChg chg="mod">
          <ac:chgData name="MARKHAM, Julia (NHS ARDEN AND GREATER EAST MIDLANDS COMMISSIONING SUPPORT UNIT)" userId="8a27cb04-4698-4e02-b881-d0ba61d469c7" providerId="ADAL" clId="{04780CF9-70E1-4035-BC88-65218CF63A9D}" dt="2024-04-08T15:18:54.903" v="323" actId="2711"/>
          <ac:spMkLst>
            <pc:docMk/>
            <pc:sldMk cId="4015019578" sldId="300"/>
            <ac:spMk id="3" creationId="{3426C32D-DA27-347E-5D61-4CC8390EC667}"/>
          </ac:spMkLst>
        </pc:spChg>
        <pc:spChg chg="mod">
          <ac:chgData name="MARKHAM, Julia (NHS ARDEN AND GREATER EAST MIDLANDS COMMISSIONING SUPPORT UNIT)" userId="8a27cb04-4698-4e02-b881-d0ba61d469c7" providerId="ADAL" clId="{04780CF9-70E1-4035-BC88-65218CF63A9D}" dt="2024-04-08T15:20:19.542" v="327" actId="1076"/>
          <ac:spMkLst>
            <pc:docMk/>
            <pc:sldMk cId="4015019578" sldId="300"/>
            <ac:spMk id="6" creationId="{40180A5E-2360-E53C-0E91-E3D9B5185B1C}"/>
          </ac:spMkLst>
        </pc:spChg>
        <pc:picChg chg="mod">
          <ac:chgData name="MARKHAM, Julia (NHS ARDEN AND GREATER EAST MIDLANDS COMMISSIONING SUPPORT UNIT)" userId="8a27cb04-4698-4e02-b881-d0ba61d469c7" providerId="ADAL" clId="{04780CF9-70E1-4035-BC88-65218CF63A9D}" dt="2024-04-08T13:21:16.047" v="201" actId="1076"/>
          <ac:picMkLst>
            <pc:docMk/>
            <pc:sldMk cId="4015019578" sldId="300"/>
            <ac:picMk id="5" creationId="{ABB4106D-AD27-C2D2-11DC-5DB40BC9F695}"/>
          </ac:picMkLst>
        </pc:picChg>
      </pc:sldChg>
      <pc:sldChg chg="modSp mod">
        <pc:chgData name="MARKHAM, Julia (NHS ARDEN AND GREATER EAST MIDLANDS COMMISSIONING SUPPORT UNIT)" userId="8a27cb04-4698-4e02-b881-d0ba61d469c7" providerId="ADAL" clId="{04780CF9-70E1-4035-BC88-65218CF63A9D}" dt="2024-04-08T15:19:34.660" v="326" actId="6549"/>
        <pc:sldMkLst>
          <pc:docMk/>
          <pc:sldMk cId="4227684308" sldId="301"/>
        </pc:sldMkLst>
        <pc:spChg chg="mod">
          <ac:chgData name="MARKHAM, Julia (NHS ARDEN AND GREATER EAST MIDLANDS COMMISSIONING SUPPORT UNIT)" userId="8a27cb04-4698-4e02-b881-d0ba61d469c7" providerId="ADAL" clId="{04780CF9-70E1-4035-BC88-65218CF63A9D}" dt="2024-04-08T15:16:52.772" v="315" actId="255"/>
          <ac:spMkLst>
            <pc:docMk/>
            <pc:sldMk cId="4227684308" sldId="301"/>
            <ac:spMk id="2" creationId="{FC36DB18-145C-48AA-72B5-CC64A27896AA}"/>
          </ac:spMkLst>
        </pc:spChg>
        <pc:spChg chg="mod">
          <ac:chgData name="MARKHAM, Julia (NHS ARDEN AND GREATER EAST MIDLANDS COMMISSIONING SUPPORT UNIT)" userId="8a27cb04-4698-4e02-b881-d0ba61d469c7" providerId="ADAL" clId="{04780CF9-70E1-4035-BC88-65218CF63A9D}" dt="2024-04-08T15:19:34.660" v="326" actId="6549"/>
          <ac:spMkLst>
            <pc:docMk/>
            <pc:sldMk cId="4227684308" sldId="301"/>
            <ac:spMk id="3" creationId="{81C04A4E-C467-B367-B177-C5C8BFD3DB63}"/>
          </ac:spMkLst>
        </pc:spChg>
      </pc:sldChg>
      <pc:sldChg chg="modSp mod">
        <pc:chgData name="MARKHAM, Julia (NHS ARDEN AND GREATER EAST MIDLANDS COMMISSIONING SUPPORT UNIT)" userId="8a27cb04-4698-4e02-b881-d0ba61d469c7" providerId="ADAL" clId="{04780CF9-70E1-4035-BC88-65218CF63A9D}" dt="2024-04-08T13:23:24.428" v="223" actId="20577"/>
        <pc:sldMkLst>
          <pc:docMk/>
          <pc:sldMk cId="1051290314" sldId="302"/>
        </pc:sldMkLst>
        <pc:spChg chg="mod">
          <ac:chgData name="MARKHAM, Julia (NHS ARDEN AND GREATER EAST MIDLANDS COMMISSIONING SUPPORT UNIT)" userId="8a27cb04-4698-4e02-b881-d0ba61d469c7" providerId="ADAL" clId="{04780CF9-70E1-4035-BC88-65218CF63A9D}" dt="2024-04-08T13:23:06.357" v="215" actId="6549"/>
          <ac:spMkLst>
            <pc:docMk/>
            <pc:sldMk cId="1051290314" sldId="302"/>
            <ac:spMk id="2" creationId="{896FF8DE-91E2-C94F-953C-3D3E450CE5D9}"/>
          </ac:spMkLst>
        </pc:spChg>
        <pc:spChg chg="mod">
          <ac:chgData name="MARKHAM, Julia (NHS ARDEN AND GREATER EAST MIDLANDS COMMISSIONING SUPPORT UNIT)" userId="8a27cb04-4698-4e02-b881-d0ba61d469c7" providerId="ADAL" clId="{04780CF9-70E1-4035-BC88-65218CF63A9D}" dt="2024-04-08T13:23:17.818" v="219" actId="20577"/>
          <ac:spMkLst>
            <pc:docMk/>
            <pc:sldMk cId="1051290314" sldId="302"/>
            <ac:spMk id="3" creationId="{B2E4D943-AEDC-F776-B6F7-3222DD2C8D3D}"/>
          </ac:spMkLst>
        </pc:spChg>
        <pc:spChg chg="mod">
          <ac:chgData name="MARKHAM, Julia (NHS ARDEN AND GREATER EAST MIDLANDS COMMISSIONING SUPPORT UNIT)" userId="8a27cb04-4698-4e02-b881-d0ba61d469c7" providerId="ADAL" clId="{04780CF9-70E1-4035-BC88-65218CF63A9D}" dt="2024-04-08T13:23:24.428" v="223" actId="20577"/>
          <ac:spMkLst>
            <pc:docMk/>
            <pc:sldMk cId="1051290314" sldId="302"/>
            <ac:spMk id="8" creationId="{18570842-5906-0FFC-7163-6A42B1BBAE68}"/>
          </ac:spMkLst>
        </pc:spChg>
        <pc:picChg chg="mod">
          <ac:chgData name="MARKHAM, Julia (NHS ARDEN AND GREATER EAST MIDLANDS COMMISSIONING SUPPORT UNIT)" userId="8a27cb04-4698-4e02-b881-d0ba61d469c7" providerId="ADAL" clId="{04780CF9-70E1-4035-BC88-65218CF63A9D}" dt="2024-04-08T11:52:41.029" v="76" actId="1076"/>
          <ac:picMkLst>
            <pc:docMk/>
            <pc:sldMk cId="1051290314" sldId="302"/>
            <ac:picMk id="6" creationId="{17BC42C9-46A3-6B38-4AB4-9B37A7965B54}"/>
          </ac:picMkLst>
        </pc:picChg>
        <pc:picChg chg="mod">
          <ac:chgData name="MARKHAM, Julia (NHS ARDEN AND GREATER EAST MIDLANDS COMMISSIONING SUPPORT UNIT)" userId="8a27cb04-4698-4e02-b881-d0ba61d469c7" providerId="ADAL" clId="{04780CF9-70E1-4035-BC88-65218CF63A9D}" dt="2024-04-08T11:53:49.391" v="85" actId="14100"/>
          <ac:picMkLst>
            <pc:docMk/>
            <pc:sldMk cId="1051290314" sldId="302"/>
            <ac:picMk id="7" creationId="{1F7B8B2D-28F0-1EA4-C9E6-FDBA65841DFC}"/>
          </ac:picMkLst>
        </pc:picChg>
      </pc:sldChg>
      <pc:sldChg chg="modSp mod">
        <pc:chgData name="MARKHAM, Julia (NHS ARDEN AND GREATER EAST MIDLANDS COMMISSIONING SUPPORT UNIT)" userId="8a27cb04-4698-4e02-b881-d0ba61d469c7" providerId="ADAL" clId="{04780CF9-70E1-4035-BC88-65218CF63A9D}" dt="2024-04-08T15:22:22.006" v="330" actId="1076"/>
        <pc:sldMkLst>
          <pc:docMk/>
          <pc:sldMk cId="2865617363" sldId="303"/>
        </pc:sldMkLst>
        <pc:spChg chg="mod">
          <ac:chgData name="MARKHAM, Julia (NHS ARDEN AND GREATER EAST MIDLANDS COMMISSIONING SUPPORT UNIT)" userId="8a27cb04-4698-4e02-b881-d0ba61d469c7" providerId="ADAL" clId="{04780CF9-70E1-4035-BC88-65218CF63A9D}" dt="2024-04-08T15:16:43.276" v="314" actId="255"/>
          <ac:spMkLst>
            <pc:docMk/>
            <pc:sldMk cId="2865617363" sldId="303"/>
            <ac:spMk id="2" creationId="{896FF8DE-91E2-C94F-953C-3D3E450CE5D9}"/>
          </ac:spMkLst>
        </pc:spChg>
        <pc:spChg chg="mod">
          <ac:chgData name="MARKHAM, Julia (NHS ARDEN AND GREATER EAST MIDLANDS COMMISSIONING SUPPORT UNIT)" userId="8a27cb04-4698-4e02-b881-d0ba61d469c7" providerId="ADAL" clId="{04780CF9-70E1-4035-BC88-65218CF63A9D}" dt="2024-04-08T15:21:54.123" v="328" actId="255"/>
          <ac:spMkLst>
            <pc:docMk/>
            <pc:sldMk cId="2865617363" sldId="303"/>
            <ac:spMk id="3" creationId="{B2E4D943-AEDC-F776-B6F7-3222DD2C8D3D}"/>
          </ac:spMkLst>
        </pc:spChg>
        <pc:spChg chg="mod">
          <ac:chgData name="MARKHAM, Julia (NHS ARDEN AND GREATER EAST MIDLANDS COMMISSIONING SUPPORT UNIT)" userId="8a27cb04-4698-4e02-b881-d0ba61d469c7" providerId="ADAL" clId="{04780CF9-70E1-4035-BC88-65218CF63A9D}" dt="2024-04-08T15:22:10.695" v="329" actId="255"/>
          <ac:spMkLst>
            <pc:docMk/>
            <pc:sldMk cId="2865617363" sldId="303"/>
            <ac:spMk id="8" creationId="{18570842-5906-0FFC-7163-6A42B1BBAE68}"/>
          </ac:spMkLst>
        </pc:spChg>
        <pc:spChg chg="mod">
          <ac:chgData name="MARKHAM, Julia (NHS ARDEN AND GREATER EAST MIDLANDS COMMISSIONING SUPPORT UNIT)" userId="8a27cb04-4698-4e02-b881-d0ba61d469c7" providerId="ADAL" clId="{04780CF9-70E1-4035-BC88-65218CF63A9D}" dt="2024-04-08T11:55:17.643" v="92" actId="1076"/>
          <ac:spMkLst>
            <pc:docMk/>
            <pc:sldMk cId="2865617363" sldId="303"/>
            <ac:spMk id="14" creationId="{2E4D2835-1732-F4CF-4634-99C11637275B}"/>
          </ac:spMkLst>
        </pc:spChg>
        <pc:spChg chg="mod">
          <ac:chgData name="MARKHAM, Julia (NHS ARDEN AND GREATER EAST MIDLANDS COMMISSIONING SUPPORT UNIT)" userId="8a27cb04-4698-4e02-b881-d0ba61d469c7" providerId="ADAL" clId="{04780CF9-70E1-4035-BC88-65218CF63A9D}" dt="2024-04-08T11:55:22.006" v="93" actId="1076"/>
          <ac:spMkLst>
            <pc:docMk/>
            <pc:sldMk cId="2865617363" sldId="303"/>
            <ac:spMk id="15" creationId="{F7DE0555-185F-7E50-B32D-9654D95A4EA4}"/>
          </ac:spMkLst>
        </pc:spChg>
        <pc:picChg chg="mod">
          <ac:chgData name="MARKHAM, Julia (NHS ARDEN AND GREATER EAST MIDLANDS COMMISSIONING SUPPORT UNIT)" userId="8a27cb04-4698-4e02-b881-d0ba61d469c7" providerId="ADAL" clId="{04780CF9-70E1-4035-BC88-65218CF63A9D}" dt="2024-04-08T11:55:15.307" v="91" actId="1076"/>
          <ac:picMkLst>
            <pc:docMk/>
            <pc:sldMk cId="2865617363" sldId="303"/>
            <ac:picMk id="12" creationId="{380487D0-EBA0-C735-5E88-BFD59119881C}"/>
          </ac:picMkLst>
        </pc:picChg>
        <pc:picChg chg="mod">
          <ac:chgData name="MARKHAM, Julia (NHS ARDEN AND GREATER EAST MIDLANDS COMMISSIONING SUPPORT UNIT)" userId="8a27cb04-4698-4e02-b881-d0ba61d469c7" providerId="ADAL" clId="{04780CF9-70E1-4035-BC88-65218CF63A9D}" dt="2024-04-08T15:22:22.006" v="330" actId="1076"/>
          <ac:picMkLst>
            <pc:docMk/>
            <pc:sldMk cId="2865617363" sldId="303"/>
            <ac:picMk id="13" creationId="{4E8DDC90-A6DB-90DE-08AA-C0180EEE9A0F}"/>
          </ac:picMkLst>
        </pc:picChg>
      </pc:sldChg>
      <pc:sldChg chg="modSp mod">
        <pc:chgData name="MARKHAM, Julia (NHS ARDEN AND GREATER EAST MIDLANDS COMMISSIONING SUPPORT UNIT)" userId="8a27cb04-4698-4e02-b881-d0ba61d469c7" providerId="ADAL" clId="{04780CF9-70E1-4035-BC88-65218CF63A9D}" dt="2024-04-08T15:22:38.582" v="332" actId="27636"/>
        <pc:sldMkLst>
          <pc:docMk/>
          <pc:sldMk cId="1301155086" sldId="304"/>
        </pc:sldMkLst>
        <pc:spChg chg="mod">
          <ac:chgData name="MARKHAM, Julia (NHS ARDEN AND GREATER EAST MIDLANDS COMMISSIONING SUPPORT UNIT)" userId="8a27cb04-4698-4e02-b881-d0ba61d469c7" providerId="ADAL" clId="{04780CF9-70E1-4035-BC88-65218CF63A9D}" dt="2024-04-08T15:16:34.303" v="313" actId="255"/>
          <ac:spMkLst>
            <pc:docMk/>
            <pc:sldMk cId="1301155086" sldId="304"/>
            <ac:spMk id="2" creationId="{34BBE1B1-8E14-0EF8-0924-E42211D0C5BB}"/>
          </ac:spMkLst>
        </pc:spChg>
        <pc:spChg chg="mod">
          <ac:chgData name="MARKHAM, Julia (NHS ARDEN AND GREATER EAST MIDLANDS COMMISSIONING SUPPORT UNIT)" userId="8a27cb04-4698-4e02-b881-d0ba61d469c7" providerId="ADAL" clId="{04780CF9-70E1-4035-BC88-65218CF63A9D}" dt="2024-04-08T15:22:38.582" v="332" actId="27636"/>
          <ac:spMkLst>
            <pc:docMk/>
            <pc:sldMk cId="1301155086" sldId="304"/>
            <ac:spMk id="3" creationId="{3AD86185-4C93-38A2-85D0-D3C9E15979B2}"/>
          </ac:spMkLst>
        </pc:spChg>
      </pc:sldChg>
      <pc:sldChg chg="modSp mod">
        <pc:chgData name="MARKHAM, Julia (NHS ARDEN AND GREATER EAST MIDLANDS COMMISSIONING SUPPORT UNIT)" userId="8a27cb04-4698-4e02-b881-d0ba61d469c7" providerId="ADAL" clId="{04780CF9-70E1-4035-BC88-65218CF63A9D}" dt="2024-04-08T15:15:36.666" v="311" actId="255"/>
        <pc:sldMkLst>
          <pc:docMk/>
          <pc:sldMk cId="518168793" sldId="305"/>
        </pc:sldMkLst>
        <pc:spChg chg="mod">
          <ac:chgData name="MARKHAM, Julia (NHS ARDEN AND GREATER EAST MIDLANDS COMMISSIONING SUPPORT UNIT)" userId="8a27cb04-4698-4e02-b881-d0ba61d469c7" providerId="ADAL" clId="{04780CF9-70E1-4035-BC88-65218CF63A9D}" dt="2024-04-08T15:15:36.666" v="311" actId="255"/>
          <ac:spMkLst>
            <pc:docMk/>
            <pc:sldMk cId="518168793" sldId="305"/>
            <ac:spMk id="2" creationId="{34BBE1B1-8E14-0EF8-0924-E42211D0C5BB}"/>
          </ac:spMkLst>
        </pc:spChg>
        <pc:spChg chg="mod">
          <ac:chgData name="MARKHAM, Julia (NHS ARDEN AND GREATER EAST MIDLANDS COMMISSIONING SUPPORT UNIT)" userId="8a27cb04-4698-4e02-b881-d0ba61d469c7" providerId="ADAL" clId="{04780CF9-70E1-4035-BC88-65218CF63A9D}" dt="2024-04-08T13:24:47.577" v="249" actId="20577"/>
          <ac:spMkLst>
            <pc:docMk/>
            <pc:sldMk cId="518168793" sldId="305"/>
            <ac:spMk id="3" creationId="{3AD86185-4C93-38A2-85D0-D3C9E15979B2}"/>
          </ac:spMkLst>
        </pc:spChg>
      </pc:sldChg>
      <pc:sldChg chg="modSp mod">
        <pc:chgData name="MARKHAM, Julia (NHS ARDEN AND GREATER EAST MIDLANDS COMMISSIONING SUPPORT UNIT)" userId="8a27cb04-4698-4e02-b881-d0ba61d469c7" providerId="ADAL" clId="{04780CF9-70E1-4035-BC88-65218CF63A9D}" dt="2024-04-08T15:23:42.455" v="337" actId="6549"/>
        <pc:sldMkLst>
          <pc:docMk/>
          <pc:sldMk cId="3281565123" sldId="306"/>
        </pc:sldMkLst>
        <pc:spChg chg="mod">
          <ac:chgData name="MARKHAM, Julia (NHS ARDEN AND GREATER EAST MIDLANDS COMMISSIONING SUPPORT UNIT)" userId="8a27cb04-4698-4e02-b881-d0ba61d469c7" providerId="ADAL" clId="{04780CF9-70E1-4035-BC88-65218CF63A9D}" dt="2024-04-08T15:16:22.208" v="312" actId="255"/>
          <ac:spMkLst>
            <pc:docMk/>
            <pc:sldMk cId="3281565123" sldId="306"/>
            <ac:spMk id="2" creationId="{6239767E-08EC-2835-807F-D055F58DBEBE}"/>
          </ac:spMkLst>
        </pc:spChg>
        <pc:spChg chg="mod">
          <ac:chgData name="MARKHAM, Julia (NHS ARDEN AND GREATER EAST MIDLANDS COMMISSIONING SUPPORT UNIT)" userId="8a27cb04-4698-4e02-b881-d0ba61d469c7" providerId="ADAL" clId="{04780CF9-70E1-4035-BC88-65218CF63A9D}" dt="2024-04-08T15:23:42.455" v="337" actId="6549"/>
          <ac:spMkLst>
            <pc:docMk/>
            <pc:sldMk cId="3281565123" sldId="306"/>
            <ac:spMk id="3" creationId="{69FD616A-BF75-3E50-8C01-A9F5122FB754}"/>
          </ac:spMkLst>
        </pc:spChg>
        <pc:picChg chg="mod">
          <ac:chgData name="MARKHAM, Julia (NHS ARDEN AND GREATER EAST MIDLANDS COMMISSIONING SUPPORT UNIT)" userId="8a27cb04-4698-4e02-b881-d0ba61d469c7" providerId="ADAL" clId="{04780CF9-70E1-4035-BC88-65218CF63A9D}" dt="2024-04-08T15:23:22.029" v="335" actId="1076"/>
          <ac:picMkLst>
            <pc:docMk/>
            <pc:sldMk cId="3281565123" sldId="306"/>
            <ac:picMk id="5" creationId="{9ED6428A-CF44-9CA6-5553-CD1B8356003C}"/>
          </ac:picMkLst>
        </pc:picChg>
      </pc:sldChg>
      <pc:sldChg chg="modSp mod">
        <pc:chgData name="MARKHAM, Julia (NHS ARDEN AND GREATER EAST MIDLANDS COMMISSIONING SUPPORT UNIT)" userId="8a27cb04-4698-4e02-b881-d0ba61d469c7" providerId="ADAL" clId="{04780CF9-70E1-4035-BC88-65218CF63A9D}" dt="2024-04-08T15:30:25.410" v="339" actId="6549"/>
        <pc:sldMkLst>
          <pc:docMk/>
          <pc:sldMk cId="3402970926" sldId="307"/>
        </pc:sldMkLst>
        <pc:spChg chg="mod">
          <ac:chgData name="MARKHAM, Julia (NHS ARDEN AND GREATER EAST MIDLANDS COMMISSIONING SUPPORT UNIT)" userId="8a27cb04-4698-4e02-b881-d0ba61d469c7" providerId="ADAL" clId="{04780CF9-70E1-4035-BC88-65218CF63A9D}" dt="2024-04-08T13:25:31.082" v="255" actId="6549"/>
          <ac:spMkLst>
            <pc:docMk/>
            <pc:sldMk cId="3402970926" sldId="307"/>
            <ac:spMk id="2" creationId="{6239767E-08EC-2835-807F-D055F58DBEBE}"/>
          </ac:spMkLst>
        </pc:spChg>
        <pc:spChg chg="mod">
          <ac:chgData name="MARKHAM, Julia (NHS ARDEN AND GREATER EAST MIDLANDS COMMISSIONING SUPPORT UNIT)" userId="8a27cb04-4698-4e02-b881-d0ba61d469c7" providerId="ADAL" clId="{04780CF9-70E1-4035-BC88-65218CF63A9D}" dt="2024-04-08T15:30:25.410" v="339" actId="6549"/>
          <ac:spMkLst>
            <pc:docMk/>
            <pc:sldMk cId="3402970926" sldId="307"/>
            <ac:spMk id="3" creationId="{69FD616A-BF75-3E50-8C01-A9F5122FB754}"/>
          </ac:spMkLst>
        </pc:spChg>
      </pc:sldChg>
      <pc:sldChg chg="modSp mod">
        <pc:chgData name="MARKHAM, Julia (NHS ARDEN AND GREATER EAST MIDLANDS COMMISSIONING SUPPORT UNIT)" userId="8a27cb04-4698-4e02-b881-d0ba61d469c7" providerId="ADAL" clId="{04780CF9-70E1-4035-BC88-65218CF63A9D}" dt="2024-04-08T15:30:44.688" v="340" actId="6549"/>
        <pc:sldMkLst>
          <pc:docMk/>
          <pc:sldMk cId="3595830210" sldId="308"/>
        </pc:sldMkLst>
        <pc:spChg chg="mod">
          <ac:chgData name="MARKHAM, Julia (NHS ARDEN AND GREATER EAST MIDLANDS COMMISSIONING SUPPORT UNIT)" userId="8a27cb04-4698-4e02-b881-d0ba61d469c7" providerId="ADAL" clId="{04780CF9-70E1-4035-BC88-65218CF63A9D}" dt="2024-04-08T15:30:44.688" v="340" actId="6549"/>
          <ac:spMkLst>
            <pc:docMk/>
            <pc:sldMk cId="3595830210" sldId="308"/>
            <ac:spMk id="3" creationId="{2DF96216-6EB1-0D0B-8BD6-F6BD07E2B494}"/>
          </ac:spMkLst>
        </pc:spChg>
      </pc:sldChg>
      <pc:sldChg chg="modSp mod">
        <pc:chgData name="MARKHAM, Julia (NHS ARDEN AND GREATER EAST MIDLANDS COMMISSIONING SUPPORT UNIT)" userId="8a27cb04-4698-4e02-b881-d0ba61d469c7" providerId="ADAL" clId="{04780CF9-70E1-4035-BC88-65218CF63A9D}" dt="2024-04-08T15:24:25.825" v="338" actId="255"/>
        <pc:sldMkLst>
          <pc:docMk/>
          <pc:sldMk cId="2587980976" sldId="309"/>
        </pc:sldMkLst>
        <pc:spChg chg="mod">
          <ac:chgData name="MARKHAM, Julia (NHS ARDEN AND GREATER EAST MIDLANDS COMMISSIONING SUPPORT UNIT)" userId="8a27cb04-4698-4e02-b881-d0ba61d469c7" providerId="ADAL" clId="{04780CF9-70E1-4035-BC88-65218CF63A9D}" dt="2024-04-08T15:24:25.825" v="338" actId="255"/>
          <ac:spMkLst>
            <pc:docMk/>
            <pc:sldMk cId="2587980976" sldId="309"/>
            <ac:spMk id="3" creationId="{2DF96216-6EB1-0D0B-8BD6-F6BD07E2B494}"/>
          </ac:spMkLst>
        </pc:spChg>
      </pc:sldChg>
      <pc:sldChg chg="modSp mod">
        <pc:chgData name="MARKHAM, Julia (NHS ARDEN AND GREATER EAST MIDLANDS COMMISSIONING SUPPORT UNIT)" userId="8a27cb04-4698-4e02-b881-d0ba61d469c7" providerId="ADAL" clId="{04780CF9-70E1-4035-BC88-65218CF63A9D}" dt="2024-04-08T13:28:22.438" v="298"/>
        <pc:sldMkLst>
          <pc:docMk/>
          <pc:sldMk cId="1936916567" sldId="310"/>
        </pc:sldMkLst>
        <pc:spChg chg="mod">
          <ac:chgData name="MARKHAM, Julia (NHS ARDEN AND GREATER EAST MIDLANDS COMMISSIONING SUPPORT UNIT)" userId="8a27cb04-4698-4e02-b881-d0ba61d469c7" providerId="ADAL" clId="{04780CF9-70E1-4035-BC88-65218CF63A9D}" dt="2024-04-08T13:28:22.438" v="298"/>
          <ac:spMkLst>
            <pc:docMk/>
            <pc:sldMk cId="1936916567" sldId="310"/>
            <ac:spMk id="3" creationId="{71F9ED59-1D28-999C-8BC9-067EBBB7F1B5}"/>
          </ac:spMkLst>
        </pc:spChg>
      </pc:sldChg>
      <pc:sldChg chg="del">
        <pc:chgData name="MARKHAM, Julia (NHS ARDEN AND GREATER EAST MIDLANDS COMMISSIONING SUPPORT UNIT)" userId="8a27cb04-4698-4e02-b881-d0ba61d469c7" providerId="ADAL" clId="{04780CF9-70E1-4035-BC88-65218CF63A9D}" dt="2024-04-08T13:09:36.073" v="120" actId="47"/>
        <pc:sldMkLst>
          <pc:docMk/>
          <pc:sldMk cId="2931095052" sldId="311"/>
        </pc:sldMkLst>
      </pc:sldChg>
      <pc:sldMasterChg chg="delSldLayout">
        <pc:chgData name="MARKHAM, Julia (NHS ARDEN AND GREATER EAST MIDLANDS COMMISSIONING SUPPORT UNIT)" userId="8a27cb04-4698-4e02-b881-d0ba61d469c7" providerId="ADAL" clId="{04780CF9-70E1-4035-BC88-65218CF63A9D}" dt="2024-04-08T13:10:36.773" v="122" actId="47"/>
        <pc:sldMasterMkLst>
          <pc:docMk/>
          <pc:sldMasterMk cId="1388577577" sldId="2147483648"/>
        </pc:sldMasterMkLst>
        <pc:sldLayoutChg chg="del">
          <pc:chgData name="MARKHAM, Julia (NHS ARDEN AND GREATER EAST MIDLANDS COMMISSIONING SUPPORT UNIT)" userId="8a27cb04-4698-4e02-b881-d0ba61d469c7" providerId="ADAL" clId="{04780CF9-70E1-4035-BC88-65218CF63A9D}" dt="2024-04-08T13:09:36.073" v="120" actId="47"/>
          <pc:sldLayoutMkLst>
            <pc:docMk/>
            <pc:sldMasterMk cId="1388577577" sldId="2147483648"/>
            <pc:sldLayoutMk cId="4155618537" sldId="2147483664"/>
          </pc:sldLayoutMkLst>
        </pc:sldLayoutChg>
        <pc:sldLayoutChg chg="del">
          <pc:chgData name="MARKHAM, Julia (NHS ARDEN AND GREATER EAST MIDLANDS COMMISSIONING SUPPORT UNIT)" userId="8a27cb04-4698-4e02-b881-d0ba61d469c7" providerId="ADAL" clId="{04780CF9-70E1-4035-BC88-65218CF63A9D}" dt="2024-04-08T13:10:36.773" v="122" actId="47"/>
          <pc:sldLayoutMkLst>
            <pc:docMk/>
            <pc:sldMasterMk cId="1388577577" sldId="2147483648"/>
            <pc:sldLayoutMk cId="1164214552" sldId="2147483666"/>
          </pc:sldLayoutMkLst>
        </pc:sldLayoutChg>
      </pc:sldMasterChg>
    </pc:docChg>
  </pc:docChgLst>
  <pc:docChgLst>
    <pc:chgData name="WALTON, Andrea (NHS ARDEN AND GREATER EAST MIDLANDS COMMISSIONING SUPPORT UNIT)" userId="9df0ce14-e4a3-4419-8226-f4c50d1376e3" providerId="ADAL" clId="{B875C88D-D11E-42D6-AD69-68ECE3D092BB}"/>
    <pc:docChg chg="custSel modSld">
      <pc:chgData name="WALTON, Andrea (NHS ARDEN AND GREATER EAST MIDLANDS COMMISSIONING SUPPORT UNIT)" userId="9df0ce14-e4a3-4419-8226-f4c50d1376e3" providerId="ADAL" clId="{B875C88D-D11E-42D6-AD69-68ECE3D092BB}" dt="2024-04-08T19:14:27.983" v="55" actId="108"/>
      <pc:docMkLst>
        <pc:docMk/>
      </pc:docMkLst>
      <pc:sldChg chg="modSp mod">
        <pc:chgData name="WALTON, Andrea (NHS ARDEN AND GREATER EAST MIDLANDS COMMISSIONING SUPPORT UNIT)" userId="9df0ce14-e4a3-4419-8226-f4c50d1376e3" providerId="ADAL" clId="{B875C88D-D11E-42D6-AD69-68ECE3D092BB}" dt="2024-04-08T19:13:22.960" v="47" actId="113"/>
        <pc:sldMkLst>
          <pc:docMk/>
          <pc:sldMk cId="3371355103" sldId="299"/>
        </pc:sldMkLst>
        <pc:spChg chg="mod">
          <ac:chgData name="WALTON, Andrea (NHS ARDEN AND GREATER EAST MIDLANDS COMMISSIONING SUPPORT UNIT)" userId="9df0ce14-e4a3-4419-8226-f4c50d1376e3" providerId="ADAL" clId="{B875C88D-D11E-42D6-AD69-68ECE3D092BB}" dt="2024-04-08T19:13:22.960" v="47" actId="113"/>
          <ac:spMkLst>
            <pc:docMk/>
            <pc:sldMk cId="3371355103" sldId="299"/>
            <ac:spMk id="5" creationId="{55EB5822-676F-B911-120A-187E0E83D963}"/>
          </ac:spMkLst>
        </pc:spChg>
      </pc:sldChg>
      <pc:sldChg chg="modSp mod">
        <pc:chgData name="WALTON, Andrea (NHS ARDEN AND GREATER EAST MIDLANDS COMMISSIONING SUPPORT UNIT)" userId="9df0ce14-e4a3-4419-8226-f4c50d1376e3" providerId="ADAL" clId="{B875C88D-D11E-42D6-AD69-68ECE3D092BB}" dt="2024-04-08T19:12:46.772" v="45" actId="114"/>
        <pc:sldMkLst>
          <pc:docMk/>
          <pc:sldMk cId="4015019578" sldId="300"/>
        </pc:sldMkLst>
        <pc:spChg chg="mod">
          <ac:chgData name="WALTON, Andrea (NHS ARDEN AND GREATER EAST MIDLANDS COMMISSIONING SUPPORT UNIT)" userId="9df0ce14-e4a3-4419-8226-f4c50d1376e3" providerId="ADAL" clId="{B875C88D-D11E-42D6-AD69-68ECE3D092BB}" dt="2024-04-08T19:06:17.464" v="29" actId="1076"/>
          <ac:spMkLst>
            <pc:docMk/>
            <pc:sldMk cId="4015019578" sldId="300"/>
            <ac:spMk id="2" creationId="{DFAD862C-DE90-8821-ABDF-D050D2A25337}"/>
          </ac:spMkLst>
        </pc:spChg>
        <pc:spChg chg="mod">
          <ac:chgData name="WALTON, Andrea (NHS ARDEN AND GREATER EAST MIDLANDS COMMISSIONING SUPPORT UNIT)" userId="9df0ce14-e4a3-4419-8226-f4c50d1376e3" providerId="ADAL" clId="{B875C88D-D11E-42D6-AD69-68ECE3D092BB}" dt="2024-04-08T19:12:46.772" v="45" actId="114"/>
          <ac:spMkLst>
            <pc:docMk/>
            <pc:sldMk cId="4015019578" sldId="300"/>
            <ac:spMk id="3" creationId="{3426C32D-DA27-347E-5D61-4CC8390EC667}"/>
          </ac:spMkLst>
        </pc:spChg>
      </pc:sldChg>
      <pc:sldChg chg="modSp mod">
        <pc:chgData name="WALTON, Andrea (NHS ARDEN AND GREATER EAST MIDLANDS COMMISSIONING SUPPORT UNIT)" userId="9df0ce14-e4a3-4419-8226-f4c50d1376e3" providerId="ADAL" clId="{B875C88D-D11E-42D6-AD69-68ECE3D092BB}" dt="2024-04-08T19:06:36.100" v="30" actId="1076"/>
        <pc:sldMkLst>
          <pc:docMk/>
          <pc:sldMk cId="4227684308" sldId="301"/>
        </pc:sldMkLst>
        <pc:spChg chg="mod">
          <ac:chgData name="WALTON, Andrea (NHS ARDEN AND GREATER EAST MIDLANDS COMMISSIONING SUPPORT UNIT)" userId="9df0ce14-e4a3-4419-8226-f4c50d1376e3" providerId="ADAL" clId="{B875C88D-D11E-42D6-AD69-68ECE3D092BB}" dt="2024-04-08T19:06:36.100" v="30" actId="1076"/>
          <ac:spMkLst>
            <pc:docMk/>
            <pc:sldMk cId="4227684308" sldId="301"/>
            <ac:spMk id="2" creationId="{FC36DB18-145C-48AA-72B5-CC64A27896AA}"/>
          </ac:spMkLst>
        </pc:spChg>
      </pc:sldChg>
      <pc:sldChg chg="modSp mod">
        <pc:chgData name="WALTON, Andrea (NHS ARDEN AND GREATER EAST MIDLANDS COMMISSIONING SUPPORT UNIT)" userId="9df0ce14-e4a3-4419-8226-f4c50d1376e3" providerId="ADAL" clId="{B875C88D-D11E-42D6-AD69-68ECE3D092BB}" dt="2024-04-08T19:14:27.983" v="55" actId="108"/>
        <pc:sldMkLst>
          <pc:docMk/>
          <pc:sldMk cId="1051290314" sldId="302"/>
        </pc:sldMkLst>
        <pc:spChg chg="mod">
          <ac:chgData name="WALTON, Andrea (NHS ARDEN AND GREATER EAST MIDLANDS COMMISSIONING SUPPORT UNIT)" userId="9df0ce14-e4a3-4419-8226-f4c50d1376e3" providerId="ADAL" clId="{B875C88D-D11E-42D6-AD69-68ECE3D092BB}" dt="2024-04-08T19:06:45.694" v="31" actId="1076"/>
          <ac:spMkLst>
            <pc:docMk/>
            <pc:sldMk cId="1051290314" sldId="302"/>
            <ac:spMk id="2" creationId="{896FF8DE-91E2-C94F-953C-3D3E450CE5D9}"/>
          </ac:spMkLst>
        </pc:spChg>
        <pc:spChg chg="mod">
          <ac:chgData name="WALTON, Andrea (NHS ARDEN AND GREATER EAST MIDLANDS COMMISSIONING SUPPORT UNIT)" userId="9df0ce14-e4a3-4419-8226-f4c50d1376e3" providerId="ADAL" clId="{B875C88D-D11E-42D6-AD69-68ECE3D092BB}" dt="2024-04-08T19:14:16.396" v="51" actId="108"/>
          <ac:spMkLst>
            <pc:docMk/>
            <pc:sldMk cId="1051290314" sldId="302"/>
            <ac:spMk id="3" creationId="{B2E4D943-AEDC-F776-B6F7-3222DD2C8D3D}"/>
          </ac:spMkLst>
        </pc:spChg>
        <pc:spChg chg="mod">
          <ac:chgData name="WALTON, Andrea (NHS ARDEN AND GREATER EAST MIDLANDS COMMISSIONING SUPPORT UNIT)" userId="9df0ce14-e4a3-4419-8226-f4c50d1376e3" providerId="ADAL" clId="{B875C88D-D11E-42D6-AD69-68ECE3D092BB}" dt="2024-04-08T19:14:27.983" v="55" actId="108"/>
          <ac:spMkLst>
            <pc:docMk/>
            <pc:sldMk cId="1051290314" sldId="302"/>
            <ac:spMk id="8" creationId="{18570842-5906-0FFC-7163-6A42B1BBAE68}"/>
          </ac:spMkLst>
        </pc:spChg>
      </pc:sldChg>
      <pc:sldChg chg="modSp mod">
        <pc:chgData name="WALTON, Andrea (NHS ARDEN AND GREATER EAST MIDLANDS COMMISSIONING SUPPORT UNIT)" userId="9df0ce14-e4a3-4419-8226-f4c50d1376e3" providerId="ADAL" clId="{B875C88D-D11E-42D6-AD69-68ECE3D092BB}" dt="2024-04-08T19:13:45.794" v="49" actId="108"/>
        <pc:sldMkLst>
          <pc:docMk/>
          <pc:sldMk cId="2865617363" sldId="303"/>
        </pc:sldMkLst>
        <pc:spChg chg="mod">
          <ac:chgData name="WALTON, Andrea (NHS ARDEN AND GREATER EAST MIDLANDS COMMISSIONING SUPPORT UNIT)" userId="9df0ce14-e4a3-4419-8226-f4c50d1376e3" providerId="ADAL" clId="{B875C88D-D11E-42D6-AD69-68ECE3D092BB}" dt="2024-04-08T19:06:55.462" v="32" actId="1076"/>
          <ac:spMkLst>
            <pc:docMk/>
            <pc:sldMk cId="2865617363" sldId="303"/>
            <ac:spMk id="2" creationId="{896FF8DE-91E2-C94F-953C-3D3E450CE5D9}"/>
          </ac:spMkLst>
        </pc:spChg>
        <pc:spChg chg="mod">
          <ac:chgData name="WALTON, Andrea (NHS ARDEN AND GREATER EAST MIDLANDS COMMISSIONING SUPPORT UNIT)" userId="9df0ce14-e4a3-4419-8226-f4c50d1376e3" providerId="ADAL" clId="{B875C88D-D11E-42D6-AD69-68ECE3D092BB}" dt="2024-04-08T19:13:45.794" v="49" actId="108"/>
          <ac:spMkLst>
            <pc:docMk/>
            <pc:sldMk cId="2865617363" sldId="303"/>
            <ac:spMk id="8" creationId="{18570842-5906-0FFC-7163-6A42B1BBAE68}"/>
          </ac:spMkLst>
        </pc:spChg>
      </pc:sldChg>
      <pc:sldChg chg="modSp mod">
        <pc:chgData name="WALTON, Andrea (NHS ARDEN AND GREATER EAST MIDLANDS COMMISSIONING SUPPORT UNIT)" userId="9df0ce14-e4a3-4419-8226-f4c50d1376e3" providerId="ADAL" clId="{B875C88D-D11E-42D6-AD69-68ECE3D092BB}" dt="2024-04-08T19:07:05.086" v="33" actId="1076"/>
        <pc:sldMkLst>
          <pc:docMk/>
          <pc:sldMk cId="1301155086" sldId="304"/>
        </pc:sldMkLst>
        <pc:spChg chg="mod">
          <ac:chgData name="WALTON, Andrea (NHS ARDEN AND GREATER EAST MIDLANDS COMMISSIONING SUPPORT UNIT)" userId="9df0ce14-e4a3-4419-8226-f4c50d1376e3" providerId="ADAL" clId="{B875C88D-D11E-42D6-AD69-68ECE3D092BB}" dt="2024-04-08T19:07:05.086" v="33" actId="1076"/>
          <ac:spMkLst>
            <pc:docMk/>
            <pc:sldMk cId="1301155086" sldId="304"/>
            <ac:spMk id="2" creationId="{34BBE1B1-8E14-0EF8-0924-E42211D0C5BB}"/>
          </ac:spMkLst>
        </pc:spChg>
      </pc:sldChg>
      <pc:sldChg chg="modSp mod">
        <pc:chgData name="WALTON, Andrea (NHS ARDEN AND GREATER EAST MIDLANDS COMMISSIONING SUPPORT UNIT)" userId="9df0ce14-e4a3-4419-8226-f4c50d1376e3" providerId="ADAL" clId="{B875C88D-D11E-42D6-AD69-68ECE3D092BB}" dt="2024-04-08T19:07:15.251" v="34" actId="1076"/>
        <pc:sldMkLst>
          <pc:docMk/>
          <pc:sldMk cId="518168793" sldId="305"/>
        </pc:sldMkLst>
        <pc:spChg chg="mod">
          <ac:chgData name="WALTON, Andrea (NHS ARDEN AND GREATER EAST MIDLANDS COMMISSIONING SUPPORT UNIT)" userId="9df0ce14-e4a3-4419-8226-f4c50d1376e3" providerId="ADAL" clId="{B875C88D-D11E-42D6-AD69-68ECE3D092BB}" dt="2024-04-08T19:07:15.251" v="34" actId="1076"/>
          <ac:spMkLst>
            <pc:docMk/>
            <pc:sldMk cId="518168793" sldId="305"/>
            <ac:spMk id="2" creationId="{34BBE1B1-8E14-0EF8-0924-E42211D0C5BB}"/>
          </ac:spMkLst>
        </pc:spChg>
        <pc:spChg chg="mod">
          <ac:chgData name="WALTON, Andrea (NHS ARDEN AND GREATER EAST MIDLANDS COMMISSIONING SUPPORT UNIT)" userId="9df0ce14-e4a3-4419-8226-f4c50d1376e3" providerId="ADAL" clId="{B875C88D-D11E-42D6-AD69-68ECE3D092BB}" dt="2024-04-08T19:00:02.719" v="17" actId="20577"/>
          <ac:spMkLst>
            <pc:docMk/>
            <pc:sldMk cId="518168793" sldId="305"/>
            <ac:spMk id="3" creationId="{3AD86185-4C93-38A2-85D0-D3C9E15979B2}"/>
          </ac:spMkLst>
        </pc:spChg>
      </pc:sldChg>
      <pc:sldChg chg="modSp mod">
        <pc:chgData name="WALTON, Andrea (NHS ARDEN AND GREATER EAST MIDLANDS COMMISSIONING SUPPORT UNIT)" userId="9df0ce14-e4a3-4419-8226-f4c50d1376e3" providerId="ADAL" clId="{B875C88D-D11E-42D6-AD69-68ECE3D092BB}" dt="2024-04-08T19:07:23.355" v="35" actId="1076"/>
        <pc:sldMkLst>
          <pc:docMk/>
          <pc:sldMk cId="3281565123" sldId="306"/>
        </pc:sldMkLst>
        <pc:spChg chg="mod">
          <ac:chgData name="WALTON, Andrea (NHS ARDEN AND GREATER EAST MIDLANDS COMMISSIONING SUPPORT UNIT)" userId="9df0ce14-e4a3-4419-8226-f4c50d1376e3" providerId="ADAL" clId="{B875C88D-D11E-42D6-AD69-68ECE3D092BB}" dt="2024-04-08T19:07:23.355" v="35" actId="1076"/>
          <ac:spMkLst>
            <pc:docMk/>
            <pc:sldMk cId="3281565123" sldId="306"/>
            <ac:spMk id="2" creationId="{6239767E-08EC-2835-807F-D055F58DBEBE}"/>
          </ac:spMkLst>
        </pc:spChg>
      </pc:sldChg>
      <pc:sldChg chg="modSp mod">
        <pc:chgData name="WALTON, Andrea (NHS ARDEN AND GREATER EAST MIDLANDS COMMISSIONING SUPPORT UNIT)" userId="9df0ce14-e4a3-4419-8226-f4c50d1376e3" providerId="ADAL" clId="{B875C88D-D11E-42D6-AD69-68ECE3D092BB}" dt="2024-04-08T19:08:00.148" v="39" actId="14100"/>
        <pc:sldMkLst>
          <pc:docMk/>
          <pc:sldMk cId="3402970926" sldId="307"/>
        </pc:sldMkLst>
        <pc:spChg chg="mod">
          <ac:chgData name="WALTON, Andrea (NHS ARDEN AND GREATER EAST MIDLANDS COMMISSIONING SUPPORT UNIT)" userId="9df0ce14-e4a3-4419-8226-f4c50d1376e3" providerId="ADAL" clId="{B875C88D-D11E-42D6-AD69-68ECE3D092BB}" dt="2024-04-08T19:08:00.148" v="39" actId="14100"/>
          <ac:spMkLst>
            <pc:docMk/>
            <pc:sldMk cId="3402970926" sldId="307"/>
            <ac:spMk id="2" creationId="{6239767E-08EC-2835-807F-D055F58DBEBE}"/>
          </ac:spMkLst>
        </pc:spChg>
        <pc:spChg chg="mod">
          <ac:chgData name="WALTON, Andrea (NHS ARDEN AND GREATER EAST MIDLANDS COMMISSIONING SUPPORT UNIT)" userId="9df0ce14-e4a3-4419-8226-f4c50d1376e3" providerId="ADAL" clId="{B875C88D-D11E-42D6-AD69-68ECE3D092BB}" dt="2024-04-08T19:03:58.592" v="23" actId="27636"/>
          <ac:spMkLst>
            <pc:docMk/>
            <pc:sldMk cId="3402970926" sldId="307"/>
            <ac:spMk id="3" creationId="{69FD616A-BF75-3E50-8C01-A9F5122FB754}"/>
          </ac:spMkLst>
        </pc:spChg>
      </pc:sldChg>
      <pc:sldChg chg="modSp mod">
        <pc:chgData name="WALTON, Andrea (NHS ARDEN AND GREATER EAST MIDLANDS COMMISSIONING SUPPORT UNIT)" userId="9df0ce14-e4a3-4419-8226-f4c50d1376e3" providerId="ADAL" clId="{B875C88D-D11E-42D6-AD69-68ECE3D092BB}" dt="2024-04-08T19:08:20.334" v="40" actId="1076"/>
        <pc:sldMkLst>
          <pc:docMk/>
          <pc:sldMk cId="3595830210" sldId="308"/>
        </pc:sldMkLst>
        <pc:spChg chg="mod">
          <ac:chgData name="WALTON, Andrea (NHS ARDEN AND GREATER EAST MIDLANDS COMMISSIONING SUPPORT UNIT)" userId="9df0ce14-e4a3-4419-8226-f4c50d1376e3" providerId="ADAL" clId="{B875C88D-D11E-42D6-AD69-68ECE3D092BB}" dt="2024-04-08T19:08:20.334" v="40" actId="1076"/>
          <ac:spMkLst>
            <pc:docMk/>
            <pc:sldMk cId="3595830210" sldId="308"/>
            <ac:spMk id="2" creationId="{50552FE6-F7AF-07F7-6BBF-0DA42B5EE336}"/>
          </ac:spMkLst>
        </pc:spChg>
        <pc:spChg chg="mod">
          <ac:chgData name="WALTON, Andrea (NHS ARDEN AND GREATER EAST MIDLANDS COMMISSIONING SUPPORT UNIT)" userId="9df0ce14-e4a3-4419-8226-f4c50d1376e3" providerId="ADAL" clId="{B875C88D-D11E-42D6-AD69-68ECE3D092BB}" dt="2024-04-08T19:04:24.868" v="26" actId="20577"/>
          <ac:spMkLst>
            <pc:docMk/>
            <pc:sldMk cId="3595830210" sldId="308"/>
            <ac:spMk id="3" creationId="{2DF96216-6EB1-0D0B-8BD6-F6BD07E2B494}"/>
          </ac:spMkLst>
        </pc:spChg>
      </pc:sldChg>
      <pc:sldChg chg="modSp mod">
        <pc:chgData name="WALTON, Andrea (NHS ARDEN AND GREATER EAST MIDLANDS COMMISSIONING SUPPORT UNIT)" userId="9df0ce14-e4a3-4419-8226-f4c50d1376e3" providerId="ADAL" clId="{B875C88D-D11E-42D6-AD69-68ECE3D092BB}" dt="2024-04-08T19:08:29.723" v="41" actId="1076"/>
        <pc:sldMkLst>
          <pc:docMk/>
          <pc:sldMk cId="2587980976" sldId="309"/>
        </pc:sldMkLst>
        <pc:spChg chg="mod">
          <ac:chgData name="WALTON, Andrea (NHS ARDEN AND GREATER EAST MIDLANDS COMMISSIONING SUPPORT UNIT)" userId="9df0ce14-e4a3-4419-8226-f4c50d1376e3" providerId="ADAL" clId="{B875C88D-D11E-42D6-AD69-68ECE3D092BB}" dt="2024-04-08T19:08:29.723" v="41" actId="1076"/>
          <ac:spMkLst>
            <pc:docMk/>
            <pc:sldMk cId="2587980976" sldId="309"/>
            <ac:spMk id="2" creationId="{50552FE6-F7AF-07F7-6BBF-0DA42B5EE336}"/>
          </ac:spMkLst>
        </pc:spChg>
        <pc:spChg chg="mod">
          <ac:chgData name="WALTON, Andrea (NHS ARDEN AND GREATER EAST MIDLANDS COMMISSIONING SUPPORT UNIT)" userId="9df0ce14-e4a3-4419-8226-f4c50d1376e3" providerId="ADAL" clId="{B875C88D-D11E-42D6-AD69-68ECE3D092BB}" dt="2024-04-08T18:57:38.350" v="14" actId="207"/>
          <ac:spMkLst>
            <pc:docMk/>
            <pc:sldMk cId="2587980976" sldId="309"/>
            <ac:spMk id="3" creationId="{2DF96216-6EB1-0D0B-8BD6-F6BD07E2B494}"/>
          </ac:spMkLst>
        </pc:spChg>
      </pc:sldChg>
      <pc:sldChg chg="modSp mod">
        <pc:chgData name="WALTON, Andrea (NHS ARDEN AND GREATER EAST MIDLANDS COMMISSIONING SUPPORT UNIT)" userId="9df0ce14-e4a3-4419-8226-f4c50d1376e3" providerId="ADAL" clId="{B875C88D-D11E-42D6-AD69-68ECE3D092BB}" dt="2024-04-08T19:08:37.981" v="42" actId="1076"/>
        <pc:sldMkLst>
          <pc:docMk/>
          <pc:sldMk cId="1936916567" sldId="310"/>
        </pc:sldMkLst>
        <pc:spChg chg="mod">
          <ac:chgData name="WALTON, Andrea (NHS ARDEN AND GREATER EAST MIDLANDS COMMISSIONING SUPPORT UNIT)" userId="9df0ce14-e4a3-4419-8226-f4c50d1376e3" providerId="ADAL" clId="{B875C88D-D11E-42D6-AD69-68ECE3D092BB}" dt="2024-04-08T19:08:37.981" v="42" actId="1076"/>
          <ac:spMkLst>
            <pc:docMk/>
            <pc:sldMk cId="1936916567" sldId="310"/>
            <ac:spMk id="2" creationId="{4ED6E827-9203-9E0F-21B0-23FF5A8A7418}"/>
          </ac:spMkLst>
        </pc:spChg>
        <pc:spChg chg="mod">
          <ac:chgData name="WALTON, Andrea (NHS ARDEN AND GREATER EAST MIDLANDS COMMISSIONING SUPPORT UNIT)" userId="9df0ce14-e4a3-4419-8226-f4c50d1376e3" providerId="ADAL" clId="{B875C88D-D11E-42D6-AD69-68ECE3D092BB}" dt="2024-04-08T19:00:14.383" v="19" actId="20577"/>
          <ac:spMkLst>
            <pc:docMk/>
            <pc:sldMk cId="1936916567" sldId="310"/>
            <ac:spMk id="3" creationId="{71F9ED59-1D28-999C-8BC9-067EBBB7F1B5}"/>
          </ac:spMkLst>
        </pc:spChg>
      </pc:sldChg>
    </pc:docChg>
  </pc:docChgLst>
  <pc:docChgLst>
    <pc:chgData name="WALTON, Andrea (NHS ARDEN AND GREATER EAST MIDLANDS COMMISSIONING SUPPORT UNIT)" userId="9df0ce14-e4a3-4419-8226-f4c50d1376e3" providerId="ADAL" clId="{D3F61A76-1BA5-4468-AE8C-6C3E3C660D34}"/>
    <pc:docChg chg="modSld">
      <pc:chgData name="WALTON, Andrea (NHS ARDEN AND GREATER EAST MIDLANDS COMMISSIONING SUPPORT UNIT)" userId="9df0ce14-e4a3-4419-8226-f4c50d1376e3" providerId="ADAL" clId="{D3F61A76-1BA5-4468-AE8C-6C3E3C660D34}" dt="2024-04-08T19:19:21.359" v="0" actId="108"/>
      <pc:docMkLst>
        <pc:docMk/>
      </pc:docMkLst>
      <pc:sldChg chg="modSp mod">
        <pc:chgData name="WALTON, Andrea (NHS ARDEN AND GREATER EAST MIDLANDS COMMISSIONING SUPPORT UNIT)" userId="9df0ce14-e4a3-4419-8226-f4c50d1376e3" providerId="ADAL" clId="{D3F61A76-1BA5-4468-AE8C-6C3E3C660D34}" dt="2024-04-08T19:19:21.359" v="0" actId="108"/>
        <pc:sldMkLst>
          <pc:docMk/>
          <pc:sldMk cId="4015019578" sldId="300"/>
        </pc:sldMkLst>
        <pc:spChg chg="mod">
          <ac:chgData name="WALTON, Andrea (NHS ARDEN AND GREATER EAST MIDLANDS COMMISSIONING SUPPORT UNIT)" userId="9df0ce14-e4a3-4419-8226-f4c50d1376e3" providerId="ADAL" clId="{D3F61A76-1BA5-4468-AE8C-6C3E3C660D34}" dt="2024-04-08T19:19:21.359" v="0" actId="108"/>
          <ac:spMkLst>
            <pc:docMk/>
            <pc:sldMk cId="4015019578" sldId="300"/>
            <ac:spMk id="3" creationId="{3426C32D-DA27-347E-5D61-4CC8390EC667}"/>
          </ac:spMkLst>
        </pc:spChg>
      </pc:sldChg>
    </pc:docChg>
  </pc:docChgLst>
  <pc:docChgLst>
    <pc:chgData name="BARKER, Rachael (NHS ARDEN AND GREATER EAST MIDLANDS COMMISSIONING SUPPORT UNIT)" userId="547d54bb-bcbc-4adf-8379-4a76236c9973" providerId="ADAL" clId="{03E8142A-9CF9-4494-BA61-70D43BA12FA5}"/>
    <pc:docChg chg="undo custSel modSld">
      <pc:chgData name="BARKER, Rachael (NHS ARDEN AND GREATER EAST MIDLANDS COMMISSIONING SUPPORT UNIT)" userId="547d54bb-bcbc-4adf-8379-4a76236c9973" providerId="ADAL" clId="{03E8142A-9CF9-4494-BA61-70D43BA12FA5}" dt="2024-04-08T10:50:15.076" v="17" actId="1076"/>
      <pc:docMkLst>
        <pc:docMk/>
      </pc:docMkLst>
      <pc:sldChg chg="modSp mod">
        <pc:chgData name="BARKER, Rachael (NHS ARDEN AND GREATER EAST MIDLANDS COMMISSIONING SUPPORT UNIT)" userId="547d54bb-bcbc-4adf-8379-4a76236c9973" providerId="ADAL" clId="{03E8142A-9CF9-4494-BA61-70D43BA12FA5}" dt="2024-04-08T10:50:15.076" v="17" actId="1076"/>
        <pc:sldMkLst>
          <pc:docMk/>
          <pc:sldMk cId="4015019578" sldId="300"/>
        </pc:sldMkLst>
        <pc:picChg chg="mod">
          <ac:chgData name="BARKER, Rachael (NHS ARDEN AND GREATER EAST MIDLANDS COMMISSIONING SUPPORT UNIT)" userId="547d54bb-bcbc-4adf-8379-4a76236c9973" providerId="ADAL" clId="{03E8142A-9CF9-4494-BA61-70D43BA12FA5}" dt="2024-04-08T10:50:15.076" v="17" actId="1076"/>
          <ac:picMkLst>
            <pc:docMk/>
            <pc:sldMk cId="4015019578" sldId="300"/>
            <ac:picMk id="5" creationId="{ABB4106D-AD27-C2D2-11DC-5DB40BC9F695}"/>
          </ac:picMkLst>
        </pc:picChg>
      </pc:sldChg>
      <pc:sldChg chg="addSp modSp mod">
        <pc:chgData name="BARKER, Rachael (NHS ARDEN AND GREATER EAST MIDLANDS COMMISSIONING SUPPORT UNIT)" userId="547d54bb-bcbc-4adf-8379-4a76236c9973" providerId="ADAL" clId="{03E8142A-9CF9-4494-BA61-70D43BA12FA5}" dt="2024-04-08T10:50:14.390" v="16" actId="164"/>
        <pc:sldMkLst>
          <pc:docMk/>
          <pc:sldMk cId="4227684308" sldId="301"/>
        </pc:sldMkLst>
        <pc:spChg chg="mod">
          <ac:chgData name="BARKER, Rachael (NHS ARDEN AND GREATER EAST MIDLANDS COMMISSIONING SUPPORT UNIT)" userId="547d54bb-bcbc-4adf-8379-4a76236c9973" providerId="ADAL" clId="{03E8142A-9CF9-4494-BA61-70D43BA12FA5}" dt="2024-04-08T10:50:14.390" v="16" actId="164"/>
          <ac:spMkLst>
            <pc:docMk/>
            <pc:sldMk cId="4227684308" sldId="301"/>
            <ac:spMk id="7" creationId="{426BC22A-126A-E45A-9F08-B4CC823DA071}"/>
          </ac:spMkLst>
        </pc:spChg>
        <pc:spChg chg="mod">
          <ac:chgData name="BARKER, Rachael (NHS ARDEN AND GREATER EAST MIDLANDS COMMISSIONING SUPPORT UNIT)" userId="547d54bb-bcbc-4adf-8379-4a76236c9973" providerId="ADAL" clId="{03E8142A-9CF9-4494-BA61-70D43BA12FA5}" dt="2024-04-08T10:50:14.390" v="16" actId="164"/>
          <ac:spMkLst>
            <pc:docMk/>
            <pc:sldMk cId="4227684308" sldId="301"/>
            <ac:spMk id="8" creationId="{63888971-8949-563C-7746-B2348726112E}"/>
          </ac:spMkLst>
        </pc:spChg>
        <pc:spChg chg="mod">
          <ac:chgData name="BARKER, Rachael (NHS ARDEN AND GREATER EAST MIDLANDS COMMISSIONING SUPPORT UNIT)" userId="547d54bb-bcbc-4adf-8379-4a76236c9973" providerId="ADAL" clId="{03E8142A-9CF9-4494-BA61-70D43BA12FA5}" dt="2024-04-08T10:50:14.390" v="16" actId="164"/>
          <ac:spMkLst>
            <pc:docMk/>
            <pc:sldMk cId="4227684308" sldId="301"/>
            <ac:spMk id="9" creationId="{5E6DC1C6-FD83-FFF3-73C8-7286F2D187A2}"/>
          </ac:spMkLst>
        </pc:spChg>
        <pc:grpChg chg="add mod">
          <ac:chgData name="BARKER, Rachael (NHS ARDEN AND GREATER EAST MIDLANDS COMMISSIONING SUPPORT UNIT)" userId="547d54bb-bcbc-4adf-8379-4a76236c9973" providerId="ADAL" clId="{03E8142A-9CF9-4494-BA61-70D43BA12FA5}" dt="2024-04-08T10:50:14.390" v="16" actId="164"/>
          <ac:grpSpMkLst>
            <pc:docMk/>
            <pc:sldMk cId="4227684308" sldId="301"/>
            <ac:grpSpMk id="4" creationId="{3D61F01C-16B9-530C-FBE0-B5DCB7A757D3}"/>
          </ac:grpSpMkLst>
        </pc:grpChg>
        <pc:picChg chg="mod">
          <ac:chgData name="BARKER, Rachael (NHS ARDEN AND GREATER EAST MIDLANDS COMMISSIONING SUPPORT UNIT)" userId="547d54bb-bcbc-4adf-8379-4a76236c9973" providerId="ADAL" clId="{03E8142A-9CF9-4494-BA61-70D43BA12FA5}" dt="2024-04-08T10:50:14.390" v="16" actId="164"/>
          <ac:picMkLst>
            <pc:docMk/>
            <pc:sldMk cId="4227684308" sldId="301"/>
            <ac:picMk id="5" creationId="{8B02FB86-3510-C76A-7FE2-CE9DF4071705}"/>
          </ac:picMkLst>
        </pc:picChg>
        <pc:picChg chg="mod">
          <ac:chgData name="BARKER, Rachael (NHS ARDEN AND GREATER EAST MIDLANDS COMMISSIONING SUPPORT UNIT)" userId="547d54bb-bcbc-4adf-8379-4a76236c9973" providerId="ADAL" clId="{03E8142A-9CF9-4494-BA61-70D43BA12FA5}" dt="2024-04-08T10:50:14.390" v="16" actId="164"/>
          <ac:picMkLst>
            <pc:docMk/>
            <pc:sldMk cId="4227684308" sldId="301"/>
            <ac:picMk id="6" creationId="{2C3E46DA-E243-7FBA-DB37-16DEB8BEB9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CC2D4-D851-4EF0-9F21-4DB639C09949}"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323F9-A133-4948-9D89-31F52CB0BC09}" type="slidenum">
              <a:rPr lang="en-GB" smtClean="0"/>
              <a:t>‹#›</a:t>
            </a:fld>
            <a:endParaRPr lang="en-GB"/>
          </a:p>
        </p:txBody>
      </p:sp>
    </p:spTree>
    <p:extLst>
      <p:ext uri="{BB962C8B-B14F-4D97-AF65-F5344CB8AC3E}">
        <p14:creationId xmlns:p14="http://schemas.microsoft.com/office/powerpoint/2010/main" val="327437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A57C-4463-4135-8109-38D3B1D82795}"/>
              </a:ext>
            </a:extLst>
          </p:cNvPr>
          <p:cNvSpPr>
            <a:spLocks noGrp="1"/>
          </p:cNvSpPr>
          <p:nvPr>
            <p:ph type="ctrTitle"/>
          </p:nvPr>
        </p:nvSpPr>
        <p:spPr>
          <a:xfrm>
            <a:off x="683490" y="1944913"/>
            <a:ext cx="4498109" cy="2387600"/>
          </a:xfrm>
        </p:spPr>
        <p:txBody>
          <a:bodyPr anchor="t">
            <a:normAutofit/>
          </a:bodyPr>
          <a:lstStyle>
            <a:lvl1pPr algn="l">
              <a:defRPr sz="4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1516FBB-C98B-414B-B8A4-B722904618E8}"/>
              </a:ext>
            </a:extLst>
          </p:cNvPr>
          <p:cNvSpPr>
            <a:spLocks noGrp="1"/>
          </p:cNvSpPr>
          <p:nvPr>
            <p:ph type="subTitle" idx="1"/>
          </p:nvPr>
        </p:nvSpPr>
        <p:spPr>
          <a:xfrm>
            <a:off x="683490" y="4332513"/>
            <a:ext cx="9144000" cy="460667"/>
          </a:xfrm>
        </p:spPr>
        <p:txBody>
          <a:bodyPr>
            <a:normAutofit/>
          </a:bodyPr>
          <a:lstStyle>
            <a:lvl1pPr marL="0" indent="0" algn="l" defTabSz="457200" rtl="0" eaLnBrk="1" latinLnBrk="0" hangingPunct="1">
              <a:buNone/>
              <a:defRPr lang="en-US" sz="1600" kern="1200" dirty="0">
                <a:solidFill>
                  <a:srgbClr val="53B797"/>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Rectangle 10">
            <a:extLst>
              <a:ext uri="{FF2B5EF4-FFF2-40B4-BE49-F238E27FC236}">
                <a16:creationId xmlns:a16="http://schemas.microsoft.com/office/drawing/2014/main" id="{009A7FF2-E6A1-401E-BFD1-425984166DA3}"/>
              </a:ext>
            </a:extLst>
          </p:cNvPr>
          <p:cNvSpPr/>
          <p:nvPr userDrawn="1"/>
        </p:nvSpPr>
        <p:spPr>
          <a:xfrm>
            <a:off x="8238836" y="-1"/>
            <a:ext cx="3953164" cy="149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person, sign, posing&#10;&#10;Description automatically generated">
            <a:extLst>
              <a:ext uri="{FF2B5EF4-FFF2-40B4-BE49-F238E27FC236}">
                <a16:creationId xmlns:a16="http://schemas.microsoft.com/office/drawing/2014/main" id="{F7A5D843-E26C-45B2-BA7F-B277BB369D8F}"/>
              </a:ext>
            </a:extLst>
          </p:cNvPr>
          <p:cNvPicPr>
            <a:picLocks noChangeAspect="1"/>
          </p:cNvPicPr>
          <p:nvPr userDrawn="1"/>
        </p:nvPicPr>
        <p:blipFill rotWithShape="1">
          <a:blip r:embed="rId2"/>
          <a:srcRect l="-12251" t="-9860" r="17177" b="22450"/>
          <a:stretch/>
        </p:blipFill>
        <p:spPr>
          <a:xfrm>
            <a:off x="6024644" y="863438"/>
            <a:ext cx="6167356" cy="5994562"/>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096337BA-5317-4D83-A075-198CE1AD6BDD}"/>
              </a:ext>
            </a:extLst>
          </p:cNvPr>
          <p:cNvPicPr>
            <a:picLocks noChangeAspect="1"/>
          </p:cNvPicPr>
          <p:nvPr userDrawn="1"/>
        </p:nvPicPr>
        <p:blipFill>
          <a:blip r:embed="rId3"/>
          <a:stretch>
            <a:fillRect/>
          </a:stretch>
        </p:blipFill>
        <p:spPr>
          <a:xfrm>
            <a:off x="428487" y="458856"/>
            <a:ext cx="3997739" cy="1080784"/>
          </a:xfrm>
          <a:prstGeom prst="rect">
            <a:avLst/>
          </a:prstGeom>
        </p:spPr>
      </p:pic>
    </p:spTree>
    <p:extLst>
      <p:ext uri="{BB962C8B-B14F-4D97-AF65-F5344CB8AC3E}">
        <p14:creationId xmlns:p14="http://schemas.microsoft.com/office/powerpoint/2010/main" val="362166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F6771-B17A-455A-B360-DD4011DE0E80}"/>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3" name="Footer Placeholder 2">
            <a:extLst>
              <a:ext uri="{FF2B5EF4-FFF2-40B4-BE49-F238E27FC236}">
                <a16:creationId xmlns:a16="http://schemas.microsoft.com/office/drawing/2014/main" id="{23873F36-81EE-4B32-9722-2A82EEEE98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3032E40-939F-4680-B1E0-1F0DC302262A}"/>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05614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DA33-F3E9-47C4-B0C8-F15C8CB0F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6BF7C1-EC0D-4484-BC73-8B0529C28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3D075-6A5B-43D3-BA3E-4944527B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D80B0-BA18-4E57-AA68-61318BD3F023}"/>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6" name="Footer Placeholder 5">
            <a:extLst>
              <a:ext uri="{FF2B5EF4-FFF2-40B4-BE49-F238E27FC236}">
                <a16:creationId xmlns:a16="http://schemas.microsoft.com/office/drawing/2014/main" id="{4C9E3FAC-082B-44D7-98B5-82CF757C09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8BAEAD7-0F38-48F0-B249-2E82184DC57E}"/>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6656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49F7-0232-4A2B-A128-D45FE52B2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B6FCB7-9884-4F4F-A561-554488C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80C12C-A255-4982-B7DF-73BC1DF78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59473-EA75-45A9-A2C0-BA76AE645BCC}"/>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6" name="Footer Placeholder 5">
            <a:extLst>
              <a:ext uri="{FF2B5EF4-FFF2-40B4-BE49-F238E27FC236}">
                <a16:creationId xmlns:a16="http://schemas.microsoft.com/office/drawing/2014/main" id="{3903EABE-22E2-47EF-8534-72CE603B62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7038B59-9D67-4A45-A2A9-E59D7775FCF6}"/>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03938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3F37-4E15-4B72-AD05-507A9E9A65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5349D-0A63-4460-8226-1D88486CA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605D6-754C-4917-8567-10ABF29CA5F6}"/>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5" name="Footer Placeholder 4">
            <a:extLst>
              <a:ext uri="{FF2B5EF4-FFF2-40B4-BE49-F238E27FC236}">
                <a16:creationId xmlns:a16="http://schemas.microsoft.com/office/drawing/2014/main" id="{6E5E33A0-40F0-40D9-9C12-9E22A4351D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5731509-654A-48BE-9FBD-F25103A51212}"/>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193550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94AE0-72C2-4506-B71A-D4CC1FC2B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75A3E-E854-46E9-A601-1B09491384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B8EA4-CB13-49FE-9E57-8C8CE44DE739}"/>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5" name="Footer Placeholder 4">
            <a:extLst>
              <a:ext uri="{FF2B5EF4-FFF2-40B4-BE49-F238E27FC236}">
                <a16:creationId xmlns:a16="http://schemas.microsoft.com/office/drawing/2014/main" id="{944FB8BE-C013-413C-8E58-D3384A5BE1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CCB68F-9E50-4309-8EC5-C47647EA442D}"/>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741842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35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6E285E-25F9-4E93-850D-ED3DF04862A3}"/>
              </a:ext>
            </a:extLst>
          </p:cNvPr>
          <p:cNvSpPr/>
          <p:nvPr userDrawn="1"/>
        </p:nvSpPr>
        <p:spPr>
          <a:xfrm>
            <a:off x="8238836" y="-1"/>
            <a:ext cx="3953164" cy="149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393CA73-C39B-47FC-80DB-B8DFDD6F66E7}"/>
              </a:ext>
            </a:extLst>
          </p:cNvPr>
          <p:cNvSpPr>
            <a:spLocks noGrp="1"/>
          </p:cNvSpPr>
          <p:nvPr>
            <p:ph type="ctrTitle"/>
          </p:nvPr>
        </p:nvSpPr>
        <p:spPr>
          <a:xfrm>
            <a:off x="694376" y="2235200"/>
            <a:ext cx="4498109" cy="2387600"/>
          </a:xfrm>
        </p:spPr>
        <p:txBody>
          <a:bodyPr anchor="t">
            <a:normAutofit/>
          </a:bodyPr>
          <a:lstStyle>
            <a:lvl1pPr algn="l">
              <a:defRPr sz="4000"/>
            </a:lvl1pPr>
          </a:lstStyle>
          <a:p>
            <a:r>
              <a:rPr lang="en-US" dirty="0"/>
              <a:t>Click to edit Master title style</a:t>
            </a:r>
            <a:endParaRPr lang="en-GB" dirty="0"/>
          </a:p>
        </p:txBody>
      </p:sp>
      <p:sp>
        <p:nvSpPr>
          <p:cNvPr id="4" name="Subtitle 2">
            <a:extLst>
              <a:ext uri="{FF2B5EF4-FFF2-40B4-BE49-F238E27FC236}">
                <a16:creationId xmlns:a16="http://schemas.microsoft.com/office/drawing/2014/main" id="{DC85CD8B-5B7B-4603-8BAF-FD32395E8FC9}"/>
              </a:ext>
            </a:extLst>
          </p:cNvPr>
          <p:cNvSpPr>
            <a:spLocks noGrp="1"/>
          </p:cNvSpPr>
          <p:nvPr>
            <p:ph type="subTitle" idx="1"/>
          </p:nvPr>
        </p:nvSpPr>
        <p:spPr>
          <a:xfrm>
            <a:off x="694376" y="4622800"/>
            <a:ext cx="5673767" cy="591457"/>
          </a:xfrm>
        </p:spPr>
        <p:txBody>
          <a:bodyPr>
            <a:normAutofit/>
          </a:bodyPr>
          <a:lstStyle>
            <a:lvl1pPr marL="0" indent="0" algn="l" defTabSz="457200" rtl="0" eaLnBrk="1" latinLnBrk="0" hangingPunct="1">
              <a:buNone/>
              <a:defRPr lang="en-GB" sz="1600" kern="1200" dirty="0">
                <a:solidFill>
                  <a:srgbClr val="53B797"/>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descr="A picture containing text, person, sign, posing&#10;&#10;Description automatically generated">
            <a:extLst>
              <a:ext uri="{FF2B5EF4-FFF2-40B4-BE49-F238E27FC236}">
                <a16:creationId xmlns:a16="http://schemas.microsoft.com/office/drawing/2014/main" id="{3C0FB572-CA07-4201-B65F-5CFD3C5D7B0E}"/>
              </a:ext>
            </a:extLst>
          </p:cNvPr>
          <p:cNvPicPr>
            <a:picLocks noChangeAspect="1"/>
          </p:cNvPicPr>
          <p:nvPr userDrawn="1"/>
        </p:nvPicPr>
        <p:blipFill rotWithShape="1">
          <a:blip r:embed="rId2"/>
          <a:srcRect l="-12251" t="-9860" r="17177" b="22450"/>
          <a:stretch/>
        </p:blipFill>
        <p:spPr>
          <a:xfrm>
            <a:off x="6024644" y="863438"/>
            <a:ext cx="6167356" cy="599456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7E894B4-BB09-418D-90FB-CF2FA47DA6FF}"/>
              </a:ext>
            </a:extLst>
          </p:cNvPr>
          <p:cNvPicPr>
            <a:picLocks noChangeAspect="1"/>
          </p:cNvPicPr>
          <p:nvPr userDrawn="1"/>
        </p:nvPicPr>
        <p:blipFill>
          <a:blip r:embed="rId3"/>
          <a:stretch>
            <a:fillRect/>
          </a:stretch>
        </p:blipFill>
        <p:spPr>
          <a:xfrm>
            <a:off x="428487" y="458856"/>
            <a:ext cx="3997739" cy="1080784"/>
          </a:xfrm>
          <a:prstGeom prst="rect">
            <a:avLst/>
          </a:prstGeom>
        </p:spPr>
      </p:pic>
    </p:spTree>
    <p:extLst>
      <p:ext uri="{BB962C8B-B14F-4D97-AF65-F5344CB8AC3E}">
        <p14:creationId xmlns:p14="http://schemas.microsoft.com/office/powerpoint/2010/main" val="11291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tyl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6E285E-25F9-4E93-850D-ED3DF04862A3}"/>
              </a:ext>
            </a:extLst>
          </p:cNvPr>
          <p:cNvSpPr/>
          <p:nvPr userDrawn="1"/>
        </p:nvSpPr>
        <p:spPr>
          <a:xfrm>
            <a:off x="8238836" y="-1"/>
            <a:ext cx="3953164" cy="149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393CA73-C39B-47FC-80DB-B8DFDD6F66E7}"/>
              </a:ext>
            </a:extLst>
          </p:cNvPr>
          <p:cNvSpPr>
            <a:spLocks noGrp="1"/>
          </p:cNvSpPr>
          <p:nvPr>
            <p:ph type="ctrTitle"/>
          </p:nvPr>
        </p:nvSpPr>
        <p:spPr>
          <a:xfrm>
            <a:off x="694376" y="2235200"/>
            <a:ext cx="4498109" cy="2387600"/>
          </a:xfrm>
        </p:spPr>
        <p:txBody>
          <a:bodyPr anchor="t">
            <a:normAutofit/>
          </a:bodyPr>
          <a:lstStyle>
            <a:lvl1pPr algn="l">
              <a:defRPr sz="4000"/>
            </a:lvl1pPr>
          </a:lstStyle>
          <a:p>
            <a:r>
              <a:rPr lang="en-US" dirty="0"/>
              <a:t>Click to edit Master title style</a:t>
            </a:r>
            <a:endParaRPr lang="en-GB" dirty="0"/>
          </a:p>
        </p:txBody>
      </p:sp>
      <p:sp>
        <p:nvSpPr>
          <p:cNvPr id="4" name="Subtitle 2">
            <a:extLst>
              <a:ext uri="{FF2B5EF4-FFF2-40B4-BE49-F238E27FC236}">
                <a16:creationId xmlns:a16="http://schemas.microsoft.com/office/drawing/2014/main" id="{DC85CD8B-5B7B-4603-8BAF-FD32395E8FC9}"/>
              </a:ext>
            </a:extLst>
          </p:cNvPr>
          <p:cNvSpPr>
            <a:spLocks noGrp="1"/>
          </p:cNvSpPr>
          <p:nvPr>
            <p:ph type="subTitle" idx="1"/>
          </p:nvPr>
        </p:nvSpPr>
        <p:spPr>
          <a:xfrm>
            <a:off x="694376" y="4622800"/>
            <a:ext cx="5673767" cy="591457"/>
          </a:xfrm>
        </p:spPr>
        <p:txBody>
          <a:bodyPr>
            <a:normAutofit/>
          </a:bodyPr>
          <a:lstStyle>
            <a:lvl1pPr marL="0" indent="0" algn="l" defTabSz="457200" rtl="0" eaLnBrk="1" latinLnBrk="0" hangingPunct="1">
              <a:buNone/>
              <a:defRPr lang="en-GB" sz="1600" kern="1200" dirty="0">
                <a:solidFill>
                  <a:srgbClr val="53B797"/>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descr="A picture containing text&#10;&#10;Description automatically generated">
            <a:extLst>
              <a:ext uri="{FF2B5EF4-FFF2-40B4-BE49-F238E27FC236}">
                <a16:creationId xmlns:a16="http://schemas.microsoft.com/office/drawing/2014/main" id="{C7E894B4-BB09-418D-90FB-CF2FA47DA6FF}"/>
              </a:ext>
            </a:extLst>
          </p:cNvPr>
          <p:cNvPicPr>
            <a:picLocks noChangeAspect="1"/>
          </p:cNvPicPr>
          <p:nvPr userDrawn="1"/>
        </p:nvPicPr>
        <p:blipFill>
          <a:blip r:embed="rId2"/>
          <a:stretch>
            <a:fillRect/>
          </a:stretch>
        </p:blipFill>
        <p:spPr>
          <a:xfrm>
            <a:off x="428487" y="458856"/>
            <a:ext cx="3997739" cy="1080784"/>
          </a:xfrm>
          <a:prstGeom prst="rect">
            <a:avLst/>
          </a:prstGeom>
        </p:spPr>
      </p:pic>
      <p:grpSp>
        <p:nvGrpSpPr>
          <p:cNvPr id="2" name="Group 1">
            <a:extLst>
              <a:ext uri="{FF2B5EF4-FFF2-40B4-BE49-F238E27FC236}">
                <a16:creationId xmlns:a16="http://schemas.microsoft.com/office/drawing/2014/main" id="{142CCFA2-B1E0-46D4-9D01-78B57D4EFA66}"/>
              </a:ext>
            </a:extLst>
          </p:cNvPr>
          <p:cNvGrpSpPr/>
          <p:nvPr userDrawn="1"/>
        </p:nvGrpSpPr>
        <p:grpSpPr>
          <a:xfrm>
            <a:off x="5931811" y="239639"/>
            <a:ext cx="8820206" cy="8194013"/>
            <a:chOff x="5322211" y="283181"/>
            <a:chExt cx="8820206" cy="8194013"/>
          </a:xfrm>
        </p:grpSpPr>
        <p:pic>
          <p:nvPicPr>
            <p:cNvPr id="9" name="Picture 8">
              <a:extLst>
                <a:ext uri="{FF2B5EF4-FFF2-40B4-BE49-F238E27FC236}">
                  <a16:creationId xmlns:a16="http://schemas.microsoft.com/office/drawing/2014/main" id="{F40477FE-A59E-43D4-BB3A-12A552C4FC34}"/>
                </a:ext>
              </a:extLst>
            </p:cNvPr>
            <p:cNvPicPr>
              <a:picLocks noChangeAspect="1"/>
            </p:cNvPicPr>
            <p:nvPr userDrawn="1"/>
          </p:nvPicPr>
          <p:blipFill>
            <a:blip r:embed="rId3"/>
            <a:srcRect/>
            <a:stretch/>
          </p:blipFill>
          <p:spPr>
            <a:xfrm>
              <a:off x="5807111" y="1606577"/>
              <a:ext cx="8335306" cy="5547223"/>
            </a:xfrm>
            <a:prstGeom prst="rect">
              <a:avLst/>
            </a:prstGeom>
          </p:spPr>
        </p:pic>
        <p:pic>
          <p:nvPicPr>
            <p:cNvPr id="12" name="Picture 11" descr="Icon&#10;&#10;Description automatically generated">
              <a:extLst>
                <a:ext uri="{FF2B5EF4-FFF2-40B4-BE49-F238E27FC236}">
                  <a16:creationId xmlns:a16="http://schemas.microsoft.com/office/drawing/2014/main" id="{8FE83726-36A7-4CC2-8220-CF5A3EFCBD00}"/>
                </a:ext>
              </a:extLst>
            </p:cNvPr>
            <p:cNvPicPr>
              <a:picLocks noChangeAspect="1"/>
            </p:cNvPicPr>
            <p:nvPr userDrawn="1"/>
          </p:nvPicPr>
          <p:blipFill rotWithShape="1">
            <a:blip r:embed="rId4"/>
            <a:srcRect r="23600"/>
            <a:stretch/>
          </p:blipFill>
          <p:spPr>
            <a:xfrm>
              <a:off x="5322211" y="283181"/>
              <a:ext cx="6260189" cy="8194013"/>
            </a:xfrm>
            <a:prstGeom prst="rect">
              <a:avLst/>
            </a:prstGeom>
          </p:spPr>
        </p:pic>
      </p:grpSp>
    </p:spTree>
    <p:extLst>
      <p:ext uri="{BB962C8B-B14F-4D97-AF65-F5344CB8AC3E}">
        <p14:creationId xmlns:p14="http://schemas.microsoft.com/office/powerpoint/2010/main" val="171860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745-5C57-41CA-AEE8-7738491BC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99C23-475C-4698-8C65-6BCCA1E2DFC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323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745-5C57-41CA-AEE8-7738491BC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99C23-475C-4698-8C65-6BCCA1E2DFC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BD49B0-0FF1-4523-A13F-36CFE95B2D95}"/>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5" name="Footer Placeholder 4">
            <a:extLst>
              <a:ext uri="{FF2B5EF4-FFF2-40B4-BE49-F238E27FC236}">
                <a16:creationId xmlns:a16="http://schemas.microsoft.com/office/drawing/2014/main" id="{C51B8C3D-E2D1-438C-ACB1-F789854CF6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DA9F2F-3ECA-4664-B136-F7BA3BA28871}"/>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146179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C629-5CEF-4A5E-A752-22C8A9517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57131D-EC64-4C3D-8F22-A5C689A52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8E18C-1593-41FB-AE83-AF7D96222B5B}"/>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5" name="Footer Placeholder 4">
            <a:extLst>
              <a:ext uri="{FF2B5EF4-FFF2-40B4-BE49-F238E27FC236}">
                <a16:creationId xmlns:a16="http://schemas.microsoft.com/office/drawing/2014/main" id="{199B8444-E27B-4729-8CB6-13C8D22C196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A6206A3-5C18-4097-BA84-1BE64C396F98}"/>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05312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1D75-79A7-4FD9-A709-7ABEEB6D4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2E82B3-8F13-48EB-8C9B-C84B92224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0610DD-739B-42AA-89DA-C874E6835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EB7FD9-4C90-41C6-9C5F-A99CE144BE5B}"/>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6" name="Footer Placeholder 5">
            <a:extLst>
              <a:ext uri="{FF2B5EF4-FFF2-40B4-BE49-F238E27FC236}">
                <a16:creationId xmlns:a16="http://schemas.microsoft.com/office/drawing/2014/main" id="{F35BF6BF-9B82-480C-A63F-7FB3CBEBA41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6E11CE-F84D-402C-8E44-003FB1B24DB0}"/>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19693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19C2-5231-4CEC-9970-5FD2FC9A86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163F3A-14FC-4FBF-92D9-DB2905973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119383-40D5-4BA8-982A-7793A424E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9472D-F47D-4A87-AD77-9E3C34B1C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C04EE-58DB-432E-BD31-C47BBA9D6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101685-F7D5-4D25-AEE4-C360E587F5D2}"/>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8" name="Footer Placeholder 7">
            <a:extLst>
              <a:ext uri="{FF2B5EF4-FFF2-40B4-BE49-F238E27FC236}">
                <a16:creationId xmlns:a16="http://schemas.microsoft.com/office/drawing/2014/main" id="{7431148B-B4BD-4999-B1D1-E663DF7356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F22F8A5-6E4D-454F-8235-41F862979673}"/>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44463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A686-F969-497C-BA24-C6848B71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6DEBC8-7894-4029-BB76-9EECE1F0D73D}"/>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08/04/2024</a:t>
            </a:fld>
            <a:endParaRPr lang="en-GB"/>
          </a:p>
        </p:txBody>
      </p:sp>
      <p:sp>
        <p:nvSpPr>
          <p:cNvPr id="4" name="Footer Placeholder 3">
            <a:extLst>
              <a:ext uri="{FF2B5EF4-FFF2-40B4-BE49-F238E27FC236}">
                <a16:creationId xmlns:a16="http://schemas.microsoft.com/office/drawing/2014/main" id="{709FFB48-5D2F-47B0-9934-55B78519D0C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1931171-6DE0-4888-B55A-6877E558BC39}"/>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12163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CD970-0026-4B81-83A8-AFFA9019741D}"/>
              </a:ext>
            </a:extLst>
          </p:cNvPr>
          <p:cNvSpPr>
            <a:spLocks noGrp="1"/>
          </p:cNvSpPr>
          <p:nvPr>
            <p:ph type="title"/>
          </p:nvPr>
        </p:nvSpPr>
        <p:spPr>
          <a:xfrm>
            <a:off x="838200" y="365125"/>
            <a:ext cx="853670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EBAC6E9-AE48-48DE-B83A-5BBBA5344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42B18325-A0A4-4917-B775-B41DC154ABCC}"/>
              </a:ext>
            </a:extLst>
          </p:cNvPr>
          <p:cNvSpPr txBox="1"/>
          <p:nvPr userDrawn="1"/>
        </p:nvSpPr>
        <p:spPr>
          <a:xfrm>
            <a:off x="589363" y="6439112"/>
            <a:ext cx="25319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happyhealthylives.uk</a:t>
            </a:r>
          </a:p>
        </p:txBody>
      </p:sp>
      <p:pic>
        <p:nvPicPr>
          <p:cNvPr id="10" name="Picture 9" descr="Icon&#10;&#10;Description automatically generated">
            <a:extLst>
              <a:ext uri="{FF2B5EF4-FFF2-40B4-BE49-F238E27FC236}">
                <a16:creationId xmlns:a16="http://schemas.microsoft.com/office/drawing/2014/main" id="{ADDAA35C-8C08-4FEA-9F5F-2287D610E4F1}"/>
              </a:ext>
            </a:extLst>
          </p:cNvPr>
          <p:cNvPicPr>
            <a:picLocks noChangeAspect="1"/>
          </p:cNvPicPr>
          <p:nvPr userDrawn="1"/>
        </p:nvPicPr>
        <p:blipFill rotWithShape="1">
          <a:blip r:embed="rId17"/>
          <a:srcRect l="12400" t="59217" r="201" b="-485"/>
          <a:stretch/>
        </p:blipFill>
        <p:spPr>
          <a:xfrm flipH="1">
            <a:off x="8514530" y="-1"/>
            <a:ext cx="3677469" cy="1456267"/>
          </a:xfrm>
          <a:prstGeom prst="rect">
            <a:avLst/>
          </a:prstGeom>
        </p:spPr>
      </p:pic>
      <p:pic>
        <p:nvPicPr>
          <p:cNvPr id="11" name="Picture 10">
            <a:extLst>
              <a:ext uri="{FF2B5EF4-FFF2-40B4-BE49-F238E27FC236}">
                <a16:creationId xmlns:a16="http://schemas.microsoft.com/office/drawing/2014/main" id="{38D8C7F0-AB5A-4F19-8BC9-2B9B142456E4}"/>
              </a:ext>
            </a:extLst>
          </p:cNvPr>
          <p:cNvPicPr>
            <a:picLocks noChangeAspect="1"/>
          </p:cNvPicPr>
          <p:nvPr userDrawn="1"/>
        </p:nvPicPr>
        <p:blipFill rotWithShape="1">
          <a:blip r:embed="rId18"/>
          <a:srcRect r="73583" b="166"/>
          <a:stretch/>
        </p:blipFill>
        <p:spPr>
          <a:xfrm flipH="1">
            <a:off x="0" y="6167438"/>
            <a:ext cx="3600000" cy="694800"/>
          </a:xfrm>
          <a:prstGeom prst="rect">
            <a:avLst/>
          </a:prstGeom>
        </p:spPr>
      </p:pic>
      <p:sp>
        <p:nvSpPr>
          <p:cNvPr id="12" name="TextBox 11">
            <a:extLst>
              <a:ext uri="{FF2B5EF4-FFF2-40B4-BE49-F238E27FC236}">
                <a16:creationId xmlns:a16="http://schemas.microsoft.com/office/drawing/2014/main" id="{03E61D1A-990F-49E9-9A26-0EDA09F617AA}"/>
              </a:ext>
            </a:extLst>
          </p:cNvPr>
          <p:cNvSpPr txBox="1"/>
          <p:nvPr userDrawn="1"/>
        </p:nvSpPr>
        <p:spPr>
          <a:xfrm>
            <a:off x="589363" y="6439112"/>
            <a:ext cx="1963337" cy="276999"/>
          </a:xfrm>
          <a:prstGeom prst="rect">
            <a:avLst/>
          </a:prstGeom>
          <a:noFill/>
        </p:spPr>
        <p:txBody>
          <a:bodyPr wrap="square" rtlCol="0">
            <a:spAutoFit/>
          </a:bodyPr>
          <a:lstStyle/>
          <a:p>
            <a:r>
              <a:rPr lang="en-US" sz="1200" dirty="0" err="1">
                <a:solidFill>
                  <a:schemeClr val="bg1"/>
                </a:solidFill>
                <a:latin typeface="Arial" panose="020B0604020202020204" pitchFamily="34" charset="0"/>
                <a:cs typeface="Arial" panose="020B0604020202020204" pitchFamily="34" charset="0"/>
              </a:rPr>
              <a:t>Happyhealthylives.uk</a:t>
            </a:r>
            <a:endParaRPr lang="en-US" sz="1200"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94D45D15-465F-4409-B08C-2B757373EE3F}"/>
              </a:ext>
            </a:extLst>
          </p:cNvPr>
          <p:cNvPicPr>
            <a:picLocks noChangeAspect="1"/>
          </p:cNvPicPr>
          <p:nvPr userDrawn="1"/>
        </p:nvPicPr>
        <p:blipFill>
          <a:blip r:embed="rId19"/>
          <a:stretch>
            <a:fillRect/>
          </a:stretch>
        </p:blipFill>
        <p:spPr>
          <a:xfrm>
            <a:off x="9638404" y="6040278"/>
            <a:ext cx="2325345" cy="628654"/>
          </a:xfrm>
          <a:prstGeom prst="rect">
            <a:avLst/>
          </a:prstGeom>
        </p:spPr>
      </p:pic>
    </p:spTree>
    <p:extLst>
      <p:ext uri="{BB962C8B-B14F-4D97-AF65-F5344CB8AC3E}">
        <p14:creationId xmlns:p14="http://schemas.microsoft.com/office/powerpoint/2010/main" val="13885775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5" r:id="rId15"/>
  </p:sldLayoutIdLst>
  <p:txStyles>
    <p:titleStyle>
      <a:lvl1pPr algn="l" defTabSz="914400" rtl="0" eaLnBrk="1" latinLnBrk="0" hangingPunct="1">
        <a:lnSpc>
          <a:spcPct val="90000"/>
        </a:lnSpc>
        <a:spcBef>
          <a:spcPct val="0"/>
        </a:spcBef>
        <a:buNone/>
        <a:defRPr lang="en-US" sz="3600" kern="1200" dirty="0" smtClean="0">
          <a:solidFill>
            <a:srgbClr val="425563"/>
          </a:solidFill>
          <a:latin typeface="Arial MT Medium"/>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5D6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5D6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5D6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5D6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5D6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br01.safelinks.protection.outlook.com/?url=https%3A%2F%2F6672093.fs1.hubspotusercontent-na1.net%2Fhubfs%2F6672093%2FMidlands%2520Onboarding%2520Doc_V1.1.pdf&amp;data=05%7C02%7Cnicola.lakin%40nhs.net%7C99904021e6b9421b1a3108dc06e84f72%7C37c354b285b047f5b22207b48d774ee3%7C0%7C1%7C638392842183968641%7CUnknown%7CTWFpbGZsb3d8eyJWIjoiMC4wLjAwMDAiLCJQIjoiV2luMzIiLCJBTiI6Ik1haWwiLCJXVCI6Mn0%3D%7C3000%7C%7C%7C&amp;sdata=W8lSw4RlInlTzJJ87vaqDlmLiG8LwVlYdnnRt6on8B8%3D&amp;reserved=0"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dsportal.digital.nhs.uk/Organisation/Search" TargetMode="Externa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95B409-45D3-4FEE-90AD-82BC43F1E099}"/>
              </a:ext>
            </a:extLst>
          </p:cNvPr>
          <p:cNvSpPr>
            <a:spLocks noGrp="1"/>
          </p:cNvSpPr>
          <p:nvPr>
            <p:ph type="ctrTitle"/>
          </p:nvPr>
        </p:nvSpPr>
        <p:spPr/>
        <p:txBody>
          <a:bodyPr/>
          <a:lstStyle/>
          <a:p>
            <a:r>
              <a:rPr lang="en-GB" dirty="0"/>
              <a:t>EeRS Optical Practice Onboarding Step by Step Guide</a:t>
            </a:r>
          </a:p>
        </p:txBody>
      </p:sp>
    </p:spTree>
    <p:extLst>
      <p:ext uri="{BB962C8B-B14F-4D97-AF65-F5344CB8AC3E}">
        <p14:creationId xmlns:p14="http://schemas.microsoft.com/office/powerpoint/2010/main" val="367254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767E-08EC-2835-807F-D055F58DBEBE}"/>
              </a:ext>
            </a:extLst>
          </p:cNvPr>
          <p:cNvSpPr>
            <a:spLocks noGrp="1"/>
          </p:cNvSpPr>
          <p:nvPr>
            <p:ph type="title" idx="4294967295"/>
          </p:nvPr>
        </p:nvSpPr>
        <p:spPr>
          <a:xfrm>
            <a:off x="1947600" y="453600"/>
            <a:ext cx="10144873" cy="711200"/>
          </a:xfrm>
          <a:prstGeom prst="rect">
            <a:avLst/>
          </a:prstGeom>
        </p:spPr>
        <p:txBody>
          <a:bodyPr>
            <a:normAutofit fontScale="90000"/>
          </a:bodyPr>
          <a:lstStyle/>
          <a:p>
            <a:r>
              <a:rPr lang="en-GB" dirty="0"/>
              <a:t>Data Protection Agreement/Protocol (DPA/DPP) </a:t>
            </a:r>
            <a:r>
              <a:rPr lang="en-GB" dirty="0">
                <a:solidFill>
                  <a:srgbClr val="59B091"/>
                </a:solidFill>
              </a:rPr>
              <a:t>(Q11)</a:t>
            </a:r>
          </a:p>
        </p:txBody>
      </p:sp>
      <p:sp>
        <p:nvSpPr>
          <p:cNvPr id="3" name="Content Placeholder 2">
            <a:extLst>
              <a:ext uri="{FF2B5EF4-FFF2-40B4-BE49-F238E27FC236}">
                <a16:creationId xmlns:a16="http://schemas.microsoft.com/office/drawing/2014/main" id="{69FD616A-BF75-3E50-8C01-A9F5122FB754}"/>
              </a:ext>
            </a:extLst>
          </p:cNvPr>
          <p:cNvSpPr>
            <a:spLocks noGrp="1"/>
          </p:cNvSpPr>
          <p:nvPr>
            <p:ph sz="quarter" idx="4294967295"/>
          </p:nvPr>
        </p:nvSpPr>
        <p:spPr>
          <a:xfrm>
            <a:off x="277498" y="1547283"/>
            <a:ext cx="11180763" cy="4421188"/>
          </a:xfrm>
          <a:prstGeom prst="rect">
            <a:avLst/>
          </a:prstGeom>
        </p:spPr>
        <p:txBody>
          <a:bodyPr>
            <a:normAutofit lnSpcReduction="10000"/>
          </a:bodyPr>
          <a:lstStyle/>
          <a:p>
            <a:pPr marL="0" indent="0">
              <a:buNone/>
            </a:pPr>
            <a:endParaRPr lang="en-GB" sz="2200" dirty="0"/>
          </a:p>
          <a:p>
            <a:pPr marL="0" indent="0">
              <a:buNone/>
            </a:pPr>
            <a:r>
              <a:rPr lang="en-GB" sz="2200" dirty="0"/>
              <a:t>19a. Multiples – Select </a:t>
            </a:r>
            <a:r>
              <a:rPr lang="en-GB" sz="2200" b="1" dirty="0"/>
              <a:t>No</a:t>
            </a:r>
            <a:r>
              <a:rPr lang="en-GB" sz="2200" dirty="0"/>
              <a:t>, Click </a:t>
            </a:r>
            <a:r>
              <a:rPr lang="en-GB" sz="2200" b="1" dirty="0"/>
              <a:t>OK</a:t>
            </a:r>
          </a:p>
          <a:p>
            <a:pPr marL="0" indent="0">
              <a:buNone/>
            </a:pPr>
            <a:r>
              <a:rPr lang="en-GB" sz="2200" i="1" dirty="0"/>
              <a:t>The DPP/DPA will be submitted by your</a:t>
            </a:r>
          </a:p>
          <a:p>
            <a:pPr marL="0" indent="0">
              <a:buNone/>
            </a:pPr>
            <a:r>
              <a:rPr lang="en-GB" sz="2200" i="1" dirty="0"/>
              <a:t>HQ - </a:t>
            </a:r>
            <a:r>
              <a:rPr lang="en-GB" sz="2200" b="1" i="1" dirty="0"/>
              <a:t>Jump to step 20</a:t>
            </a:r>
          </a:p>
          <a:p>
            <a:pPr marL="0" indent="0">
              <a:buNone/>
            </a:pPr>
            <a:endParaRPr lang="en-GB" sz="2200" dirty="0"/>
          </a:p>
          <a:p>
            <a:pPr marL="0" indent="0">
              <a:buNone/>
            </a:pPr>
            <a:r>
              <a:rPr lang="en-GB" sz="2200" dirty="0"/>
              <a:t>19b. All other independent practices – Select </a:t>
            </a:r>
            <a:r>
              <a:rPr lang="en-GB" sz="2200" b="1" dirty="0"/>
              <a:t>Yes</a:t>
            </a:r>
            <a:r>
              <a:rPr lang="en-GB" sz="2200" dirty="0"/>
              <a:t>, Click </a:t>
            </a:r>
            <a:r>
              <a:rPr lang="en-GB" sz="2200" b="1" dirty="0"/>
              <a:t>OK</a:t>
            </a:r>
          </a:p>
          <a:p>
            <a:pPr marL="0" indent="0">
              <a:buNone/>
            </a:pPr>
            <a:r>
              <a:rPr lang="en-GB" sz="2200" b="1" i="1" dirty="0"/>
              <a:t>Jump to Step 21</a:t>
            </a:r>
          </a:p>
          <a:p>
            <a:pPr marL="0" indent="0">
              <a:buNone/>
            </a:pPr>
            <a:endParaRPr lang="en-GB" sz="2200" b="1" dirty="0"/>
          </a:p>
          <a:p>
            <a:pPr marL="0" indent="0">
              <a:buNone/>
            </a:pPr>
            <a:r>
              <a:rPr lang="en-GB" sz="2200" dirty="0"/>
              <a:t>19c. Unsure? If you do not know whether your HQ is submitting your DPP or you are waiting for your Caldicott Guardian to review your agreement Select </a:t>
            </a:r>
            <a:r>
              <a:rPr lang="en-GB" sz="2200" b="1" dirty="0"/>
              <a:t>No</a:t>
            </a:r>
            <a:r>
              <a:rPr lang="en-GB" sz="2200" dirty="0"/>
              <a:t>, Click </a:t>
            </a:r>
            <a:r>
              <a:rPr lang="en-GB" sz="2200" b="1" dirty="0"/>
              <a:t>OK</a:t>
            </a:r>
          </a:p>
          <a:p>
            <a:pPr marL="0" indent="0">
              <a:buNone/>
            </a:pPr>
            <a:r>
              <a:rPr lang="en-GB" sz="2200" b="1" i="1" dirty="0"/>
              <a:t>Jump to step 20</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p:txBody>
      </p:sp>
      <p:pic>
        <p:nvPicPr>
          <p:cNvPr id="7" name="Picture 6" descr="A screen shot of a computer screen&#10;&#10;Description automatically generated">
            <a:extLst>
              <a:ext uri="{FF2B5EF4-FFF2-40B4-BE49-F238E27FC236}">
                <a16:creationId xmlns:a16="http://schemas.microsoft.com/office/drawing/2014/main" id="{3EB6A1D4-CEFD-95CF-900D-4797E0D746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37" b="19988"/>
          <a:stretch/>
        </p:blipFill>
        <p:spPr bwMode="auto">
          <a:xfrm>
            <a:off x="5398132" y="1314770"/>
            <a:ext cx="6516370" cy="203390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5416955-FBAB-AB1A-0972-4F56B2DB3948}"/>
              </a:ext>
            </a:extLst>
          </p:cNvPr>
          <p:cNvSpPr/>
          <p:nvPr/>
        </p:nvSpPr>
        <p:spPr>
          <a:xfrm>
            <a:off x="6325588" y="2540007"/>
            <a:ext cx="1472212" cy="6773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0297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FE6-F7AF-07F7-6BBF-0DA42B5EE336}"/>
              </a:ext>
            </a:extLst>
          </p:cNvPr>
          <p:cNvSpPr>
            <a:spLocks noGrp="1"/>
          </p:cNvSpPr>
          <p:nvPr>
            <p:ph type="title" idx="4294967295"/>
          </p:nvPr>
        </p:nvSpPr>
        <p:spPr>
          <a:xfrm>
            <a:off x="1946275" y="453600"/>
            <a:ext cx="10245725" cy="711200"/>
          </a:xfrm>
          <a:prstGeom prst="rect">
            <a:avLst/>
          </a:prstGeom>
        </p:spPr>
        <p:txBody>
          <a:bodyPr>
            <a:normAutofit fontScale="90000"/>
          </a:bodyPr>
          <a:lstStyle/>
          <a:p>
            <a:r>
              <a:rPr lang="en-GB" dirty="0"/>
              <a:t>Data Protection Agreement/Protocol (DPA/DPP) – If NO</a:t>
            </a:r>
          </a:p>
        </p:txBody>
      </p:sp>
      <p:sp>
        <p:nvSpPr>
          <p:cNvPr id="3" name="Content Placeholder 2">
            <a:extLst>
              <a:ext uri="{FF2B5EF4-FFF2-40B4-BE49-F238E27FC236}">
                <a16:creationId xmlns:a16="http://schemas.microsoft.com/office/drawing/2014/main" id="{2DF96216-6EB1-0D0B-8BD6-F6BD07E2B494}"/>
              </a:ext>
            </a:extLst>
          </p:cNvPr>
          <p:cNvSpPr>
            <a:spLocks noGrp="1"/>
          </p:cNvSpPr>
          <p:nvPr>
            <p:ph sz="quarter" idx="4294967295"/>
          </p:nvPr>
        </p:nvSpPr>
        <p:spPr>
          <a:xfrm>
            <a:off x="6096000" y="1336676"/>
            <a:ext cx="5715000" cy="5138738"/>
          </a:xfrm>
          <a:prstGeom prst="rect">
            <a:avLst/>
          </a:prstGeom>
        </p:spPr>
        <p:txBody>
          <a:bodyPr>
            <a:normAutofit fontScale="77500" lnSpcReduction="20000"/>
          </a:bodyPr>
          <a:lstStyle/>
          <a:p>
            <a:pPr marL="0" indent="0">
              <a:buNone/>
            </a:pPr>
            <a:endParaRPr lang="en-GB" dirty="0"/>
          </a:p>
          <a:p>
            <a:pPr marL="0" indent="0">
              <a:buNone/>
            </a:pPr>
            <a:r>
              <a:rPr lang="en-GB" dirty="0"/>
              <a:t>20a. Multiples?</a:t>
            </a:r>
          </a:p>
          <a:p>
            <a:pPr marL="0" indent="0">
              <a:buNone/>
            </a:pPr>
            <a:r>
              <a:rPr lang="en-GB" dirty="0">
                <a:solidFill>
                  <a:srgbClr val="59B091"/>
                </a:solidFill>
              </a:rPr>
              <a:t>Q12:</a:t>
            </a:r>
            <a:r>
              <a:rPr lang="en-GB" dirty="0"/>
              <a:t> Type </a:t>
            </a:r>
            <a:r>
              <a:rPr lang="en-GB" b="1" dirty="0"/>
              <a:t>N/A </a:t>
            </a:r>
            <a:r>
              <a:rPr lang="en-GB" dirty="0"/>
              <a:t>into the First name, last name, email fields, click </a:t>
            </a:r>
            <a:r>
              <a:rPr lang="en-GB" b="1" dirty="0"/>
              <a:t>OK</a:t>
            </a:r>
          </a:p>
          <a:p>
            <a:pPr marL="0" indent="0">
              <a:buNone/>
            </a:pPr>
            <a:r>
              <a:rPr lang="en-GB" dirty="0">
                <a:solidFill>
                  <a:srgbClr val="59B091"/>
                </a:solidFill>
              </a:rPr>
              <a:t>Q13: </a:t>
            </a:r>
            <a:r>
              <a:rPr lang="en-GB" dirty="0"/>
              <a:t>Type</a:t>
            </a:r>
            <a:r>
              <a:rPr lang="en-GB" b="1" dirty="0"/>
              <a:t> HQ Company Name </a:t>
            </a:r>
            <a:r>
              <a:rPr lang="en-GB" dirty="0"/>
              <a:t>into Job Role field, click </a:t>
            </a:r>
            <a:r>
              <a:rPr lang="en-GB" b="1" dirty="0"/>
              <a:t>OK</a:t>
            </a:r>
            <a:r>
              <a:rPr lang="en-GB" dirty="0"/>
              <a:t>.</a:t>
            </a:r>
          </a:p>
          <a:p>
            <a:pPr marL="0" indent="0">
              <a:buNone/>
            </a:pPr>
            <a:endParaRPr lang="en-GB" dirty="0"/>
          </a:p>
          <a:p>
            <a:pPr marL="0" indent="0">
              <a:buNone/>
            </a:pPr>
            <a:r>
              <a:rPr lang="en-GB" dirty="0"/>
              <a:t>20b: Unsure or those waiting for signatures?</a:t>
            </a:r>
          </a:p>
          <a:p>
            <a:pPr marL="0" indent="0">
              <a:buNone/>
            </a:pPr>
            <a:r>
              <a:rPr lang="en-GB" dirty="0">
                <a:solidFill>
                  <a:srgbClr val="59B091"/>
                </a:solidFill>
              </a:rPr>
              <a:t>Q12:</a:t>
            </a:r>
            <a:r>
              <a:rPr lang="en-GB" dirty="0"/>
              <a:t> Type </a:t>
            </a:r>
            <a:r>
              <a:rPr lang="en-GB" b="1" dirty="0"/>
              <a:t>N/A </a:t>
            </a:r>
            <a:r>
              <a:rPr lang="en-GB" dirty="0"/>
              <a:t>into the First name, last name, email fields, click </a:t>
            </a:r>
            <a:r>
              <a:rPr lang="en-GB" b="1" dirty="0"/>
              <a:t>OK</a:t>
            </a:r>
            <a:endParaRPr lang="en-GB" dirty="0"/>
          </a:p>
          <a:p>
            <a:pPr marL="0" indent="0">
              <a:buNone/>
            </a:pPr>
            <a:r>
              <a:rPr lang="en-GB" dirty="0">
                <a:solidFill>
                  <a:srgbClr val="59B091"/>
                </a:solidFill>
              </a:rPr>
              <a:t>Q13: </a:t>
            </a:r>
            <a:r>
              <a:rPr lang="en-GB" dirty="0"/>
              <a:t>Type</a:t>
            </a:r>
            <a:r>
              <a:rPr lang="en-GB" b="1" dirty="0"/>
              <a:t> N/A </a:t>
            </a:r>
            <a:r>
              <a:rPr lang="en-GB" dirty="0"/>
              <a:t>into Job Role field, click </a:t>
            </a:r>
            <a:r>
              <a:rPr lang="en-GB" b="1" dirty="0"/>
              <a:t>OK</a:t>
            </a:r>
            <a:r>
              <a:rPr lang="en-GB" dirty="0"/>
              <a:t>.</a:t>
            </a:r>
          </a:p>
          <a:p>
            <a:pPr marL="0" indent="0">
              <a:buNone/>
            </a:pPr>
            <a:r>
              <a:rPr lang="en-GB" i="1" dirty="0"/>
              <a:t>Waiting Signature - Please forward/chase DPP/DPA with any relevant colleagues for approval.</a:t>
            </a:r>
          </a:p>
          <a:p>
            <a:pPr marL="0" indent="0">
              <a:buNone/>
            </a:pPr>
            <a:r>
              <a:rPr lang="en-GB" i="1" dirty="0"/>
              <a:t>Unsure if needed – Contact Company HQ, LOC representative.</a:t>
            </a:r>
          </a:p>
          <a:p>
            <a:pPr marL="0" indent="0">
              <a:buNone/>
            </a:pPr>
            <a:endParaRPr lang="en-GB" dirty="0"/>
          </a:p>
        </p:txBody>
      </p:sp>
      <p:pic>
        <p:nvPicPr>
          <p:cNvPr id="6" name="Picture 5" descr="A screenshot of a computer&#10;&#10;Description automatically generated">
            <a:extLst>
              <a:ext uri="{FF2B5EF4-FFF2-40B4-BE49-F238E27FC236}">
                <a16:creationId xmlns:a16="http://schemas.microsoft.com/office/drawing/2014/main" id="{BFBA9C40-F870-2EB4-F034-87CD5536D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79" y="1372467"/>
            <a:ext cx="4917671" cy="3318791"/>
          </a:xfrm>
          <a:prstGeom prst="rect">
            <a:avLst/>
          </a:prstGeom>
          <a:ln>
            <a:solidFill>
              <a:schemeClr val="accent1"/>
            </a:solidFill>
          </a:ln>
        </p:spPr>
      </p:pic>
      <p:pic>
        <p:nvPicPr>
          <p:cNvPr id="8" name="Picture 7" descr="A screenshot of a computer&#10;&#10;Description automatically generated">
            <a:extLst>
              <a:ext uri="{FF2B5EF4-FFF2-40B4-BE49-F238E27FC236}">
                <a16:creationId xmlns:a16="http://schemas.microsoft.com/office/drawing/2014/main" id="{1072C246-48BF-9C58-4290-95461B0423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1" b="26916"/>
          <a:stretch/>
        </p:blipFill>
        <p:spPr bwMode="auto">
          <a:xfrm>
            <a:off x="618287" y="4862887"/>
            <a:ext cx="4901363" cy="1648246"/>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CA06519-6C83-8893-F335-110027356314}"/>
              </a:ext>
            </a:extLst>
          </p:cNvPr>
          <p:cNvSpPr/>
          <p:nvPr/>
        </p:nvSpPr>
        <p:spPr>
          <a:xfrm>
            <a:off x="1143987" y="2582230"/>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BD29A072-76C0-22A2-E2BF-918AA8A13C59}"/>
              </a:ext>
            </a:extLst>
          </p:cNvPr>
          <p:cNvSpPr/>
          <p:nvPr/>
        </p:nvSpPr>
        <p:spPr>
          <a:xfrm>
            <a:off x="1143987" y="4140200"/>
            <a:ext cx="99807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CE149C37-CF86-C1F7-CB12-50A50137CD4F}"/>
              </a:ext>
            </a:extLst>
          </p:cNvPr>
          <p:cNvSpPr/>
          <p:nvPr/>
        </p:nvSpPr>
        <p:spPr>
          <a:xfrm>
            <a:off x="1143987" y="3195496"/>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7F3136B1-6732-A9A8-1C32-CEA26E73F25A}"/>
              </a:ext>
            </a:extLst>
          </p:cNvPr>
          <p:cNvSpPr/>
          <p:nvPr/>
        </p:nvSpPr>
        <p:spPr>
          <a:xfrm>
            <a:off x="1143987" y="3779754"/>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40E4DDF2-B0BA-ACF8-9A82-33F3C66540E6}"/>
              </a:ext>
            </a:extLst>
          </p:cNvPr>
          <p:cNvSpPr/>
          <p:nvPr/>
        </p:nvSpPr>
        <p:spPr>
          <a:xfrm>
            <a:off x="1220184" y="5952067"/>
            <a:ext cx="141294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F05B3ECF-7F80-381A-5432-C4C1EFC3401E}"/>
              </a:ext>
            </a:extLst>
          </p:cNvPr>
          <p:cNvSpPr/>
          <p:nvPr/>
        </p:nvSpPr>
        <p:spPr>
          <a:xfrm>
            <a:off x="1220184" y="5485533"/>
            <a:ext cx="3792080" cy="380719"/>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9583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FE6-F7AF-07F7-6BBF-0DA42B5EE336}"/>
              </a:ext>
            </a:extLst>
          </p:cNvPr>
          <p:cNvSpPr>
            <a:spLocks noGrp="1"/>
          </p:cNvSpPr>
          <p:nvPr>
            <p:ph type="title" idx="4294967295"/>
          </p:nvPr>
        </p:nvSpPr>
        <p:spPr>
          <a:xfrm>
            <a:off x="1946275" y="453600"/>
            <a:ext cx="10245725" cy="711200"/>
          </a:xfrm>
          <a:prstGeom prst="rect">
            <a:avLst/>
          </a:prstGeom>
        </p:spPr>
        <p:txBody>
          <a:bodyPr>
            <a:normAutofit fontScale="90000"/>
          </a:bodyPr>
          <a:lstStyle/>
          <a:p>
            <a:r>
              <a:rPr lang="en-GB" dirty="0"/>
              <a:t>Data Protection Agreement/Protocol (DPA/DPP) – If Yes</a:t>
            </a:r>
          </a:p>
        </p:txBody>
      </p:sp>
      <p:sp>
        <p:nvSpPr>
          <p:cNvPr id="3" name="Content Placeholder 2">
            <a:extLst>
              <a:ext uri="{FF2B5EF4-FFF2-40B4-BE49-F238E27FC236}">
                <a16:creationId xmlns:a16="http://schemas.microsoft.com/office/drawing/2014/main" id="{2DF96216-6EB1-0D0B-8BD6-F6BD07E2B494}"/>
              </a:ext>
            </a:extLst>
          </p:cNvPr>
          <p:cNvSpPr>
            <a:spLocks noGrp="1"/>
          </p:cNvSpPr>
          <p:nvPr>
            <p:ph sz="quarter" idx="4294967295"/>
          </p:nvPr>
        </p:nvSpPr>
        <p:spPr>
          <a:xfrm>
            <a:off x="6477000" y="1571625"/>
            <a:ext cx="5715000" cy="3200400"/>
          </a:xfrm>
          <a:prstGeom prst="rect">
            <a:avLst/>
          </a:prstGeom>
        </p:spPr>
        <p:txBody>
          <a:bodyPr>
            <a:normAutofit/>
          </a:bodyPr>
          <a:lstStyle/>
          <a:p>
            <a:pPr marL="0" indent="0">
              <a:buNone/>
            </a:pPr>
            <a:r>
              <a:rPr lang="en-GB" sz="2200" dirty="0">
                <a:solidFill>
                  <a:srgbClr val="59B091"/>
                </a:solidFill>
              </a:rPr>
              <a:t>21</a:t>
            </a:r>
            <a:r>
              <a:rPr lang="en-GB" sz="2200" dirty="0"/>
              <a:t>. Locate your previously saved DPP/DPA document on your computer (as per step 0/slide 2).</a:t>
            </a:r>
          </a:p>
          <a:p>
            <a:pPr marL="0" indent="0">
              <a:buNone/>
            </a:pPr>
            <a:endParaRPr lang="en-GB" sz="2200" dirty="0"/>
          </a:p>
          <a:p>
            <a:pPr marL="0" indent="0">
              <a:buNone/>
            </a:pPr>
            <a:r>
              <a:rPr lang="en-GB" sz="2200" dirty="0"/>
              <a:t>Drag and Drop your DPP/DPA file </a:t>
            </a:r>
          </a:p>
          <a:p>
            <a:pPr marL="0" indent="0">
              <a:buNone/>
            </a:pPr>
            <a:r>
              <a:rPr lang="en-GB" sz="2200" dirty="0"/>
              <a:t>Click </a:t>
            </a:r>
            <a:r>
              <a:rPr lang="en-GB" sz="2200" b="1" dirty="0"/>
              <a:t>Submit</a:t>
            </a:r>
            <a:r>
              <a:rPr lang="en-GB" sz="2200" dirty="0"/>
              <a:t>.</a:t>
            </a:r>
          </a:p>
          <a:p>
            <a:pPr marL="0" indent="0">
              <a:buNone/>
            </a:pPr>
            <a:endParaRPr lang="en-GB" sz="2200" dirty="0"/>
          </a:p>
          <a:p>
            <a:pPr marL="0" indent="0">
              <a:buNone/>
            </a:pPr>
            <a:endParaRPr lang="en-GB" sz="2200" dirty="0"/>
          </a:p>
        </p:txBody>
      </p:sp>
      <p:pic>
        <p:nvPicPr>
          <p:cNvPr id="5" name="Picture 4" descr="A screenshot of a computer&#10;&#10;Description automatically generated">
            <a:extLst>
              <a:ext uri="{FF2B5EF4-FFF2-40B4-BE49-F238E27FC236}">
                <a16:creationId xmlns:a16="http://schemas.microsoft.com/office/drawing/2014/main" id="{57CA47AD-B30F-1D5F-CD5A-7A37AA4FCB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24" b="13569"/>
          <a:stretch/>
        </p:blipFill>
        <p:spPr bwMode="auto">
          <a:xfrm>
            <a:off x="541866" y="1627227"/>
            <a:ext cx="5319528" cy="314427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2D25F39-EB70-9100-AD30-3A40E9CA1A67}"/>
              </a:ext>
            </a:extLst>
          </p:cNvPr>
          <p:cNvSpPr/>
          <p:nvPr/>
        </p:nvSpPr>
        <p:spPr>
          <a:xfrm>
            <a:off x="1169388" y="4275672"/>
            <a:ext cx="61707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232D7E7E-1025-4585-3D56-82350150877C}"/>
              </a:ext>
            </a:extLst>
          </p:cNvPr>
          <p:cNvSpPr/>
          <p:nvPr/>
        </p:nvSpPr>
        <p:spPr>
          <a:xfrm>
            <a:off x="1177855" y="2133600"/>
            <a:ext cx="3792080" cy="214207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8798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E827-9203-9E0F-21B0-23FF5A8A7418}"/>
              </a:ext>
            </a:extLst>
          </p:cNvPr>
          <p:cNvSpPr>
            <a:spLocks noGrp="1"/>
          </p:cNvSpPr>
          <p:nvPr>
            <p:ph type="title" idx="4294967295"/>
          </p:nvPr>
        </p:nvSpPr>
        <p:spPr>
          <a:xfrm>
            <a:off x="1946275" y="453600"/>
            <a:ext cx="10245725" cy="711200"/>
          </a:xfrm>
          <a:prstGeom prst="rect">
            <a:avLst/>
          </a:prstGeom>
        </p:spPr>
        <p:txBody>
          <a:bodyPr>
            <a:normAutofit fontScale="90000"/>
          </a:bodyPr>
          <a:lstStyle/>
          <a:p>
            <a:r>
              <a:rPr lang="en-GB" dirty="0"/>
              <a:t>Confirmation of Registration of Interest - COMPLETE</a:t>
            </a:r>
          </a:p>
        </p:txBody>
      </p:sp>
      <p:sp>
        <p:nvSpPr>
          <p:cNvPr id="3" name="Content Placeholder 2">
            <a:extLst>
              <a:ext uri="{FF2B5EF4-FFF2-40B4-BE49-F238E27FC236}">
                <a16:creationId xmlns:a16="http://schemas.microsoft.com/office/drawing/2014/main" id="{71F9ED59-1D28-999C-8BC9-067EBBB7F1B5}"/>
              </a:ext>
            </a:extLst>
          </p:cNvPr>
          <p:cNvSpPr>
            <a:spLocks noGrp="1"/>
          </p:cNvSpPr>
          <p:nvPr>
            <p:ph sz="quarter" idx="4294967295"/>
          </p:nvPr>
        </p:nvSpPr>
        <p:spPr>
          <a:xfrm>
            <a:off x="615753" y="1882246"/>
            <a:ext cx="10565010" cy="4620154"/>
          </a:xfrm>
          <a:prstGeom prst="rect">
            <a:avLst/>
          </a:prstGeom>
        </p:spPr>
        <p:txBody>
          <a:bodyPr>
            <a:normAutofit fontScale="77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59B091"/>
                </a:solidFill>
              </a:rPr>
              <a:t>22.</a:t>
            </a:r>
            <a:r>
              <a:rPr lang="en-GB" dirty="0"/>
              <a:t> Read confirmation, note support email (if needed) and close browser.</a:t>
            </a:r>
            <a:r>
              <a:rPr lang="en-GB" b="1" dirty="0"/>
              <a:t> </a:t>
            </a:r>
          </a:p>
          <a:p>
            <a:pPr marL="0" indent="0">
              <a:buNone/>
            </a:pPr>
            <a:r>
              <a:rPr lang="en-GB" i="1" dirty="0"/>
              <a:t>Please check for a confirmation email over next 24 hours. </a:t>
            </a:r>
          </a:p>
          <a:p>
            <a:pPr marL="0" indent="0">
              <a:buNone/>
            </a:pPr>
            <a:r>
              <a:rPr lang="en-GB" i="1" dirty="0"/>
              <a:t>Cinapsis/EeRS Projects Team will chase DPP/DPAs that have not been uploaded.</a:t>
            </a:r>
          </a:p>
          <a:p>
            <a:pPr marL="0" indent="0">
              <a:buNone/>
            </a:pPr>
            <a:r>
              <a:rPr lang="en-GB" i="1" dirty="0"/>
              <a:t>Please note practices will be in a pending state until DPP and DSPT are confirmed in preparation for Go-Live.</a:t>
            </a:r>
          </a:p>
        </p:txBody>
      </p:sp>
      <p:pic>
        <p:nvPicPr>
          <p:cNvPr id="7" name="Picture 6" descr="A screenshot of a message&#10;&#10;Description automatically generated">
            <a:extLst>
              <a:ext uri="{FF2B5EF4-FFF2-40B4-BE49-F238E27FC236}">
                <a16:creationId xmlns:a16="http://schemas.microsoft.com/office/drawing/2014/main" id="{9B96BBAC-7EC1-B010-5C1A-4458A99825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09" b="8942"/>
          <a:stretch/>
        </p:blipFill>
        <p:spPr bwMode="auto">
          <a:xfrm>
            <a:off x="615753" y="1259471"/>
            <a:ext cx="8794254" cy="3076847"/>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691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1CBF16EE-827A-F5D6-2825-57C2C8B2BD20}"/>
              </a:ext>
            </a:extLst>
          </p:cNvPr>
          <p:cNvGraphicFramePr>
            <a:graphicFrameLocks noChangeAspect="1"/>
          </p:cNvGraphicFramePr>
          <p:nvPr/>
        </p:nvGraphicFramePr>
        <p:xfrm>
          <a:off x="7748529" y="1026405"/>
          <a:ext cx="3901604" cy="5517613"/>
        </p:xfrm>
        <a:graphic>
          <a:graphicData uri="http://schemas.openxmlformats.org/presentationml/2006/ole">
            <mc:AlternateContent xmlns:mc="http://schemas.openxmlformats.org/markup-compatibility/2006">
              <mc:Choice xmlns:v="urn:schemas-microsoft-com:vml" Requires="v">
                <p:oleObj name="Acrobat Document" r:id="rId2" imgW="4541106" imgH="6423369" progId="Acrobat.Document.DC">
                  <p:embed/>
                </p:oleObj>
              </mc:Choice>
              <mc:Fallback>
                <p:oleObj name="Acrobat Document" r:id="rId2" imgW="4541106" imgH="6423369" progId="Acrobat.Document.DC">
                  <p:embed/>
                  <p:pic>
                    <p:nvPicPr>
                      <p:cNvPr id="9" name="Object 8">
                        <a:extLst>
                          <a:ext uri="{FF2B5EF4-FFF2-40B4-BE49-F238E27FC236}">
                            <a16:creationId xmlns:a16="http://schemas.microsoft.com/office/drawing/2014/main" id="{1CBF16EE-827A-F5D6-2825-57C2C8B2BD20}"/>
                          </a:ext>
                        </a:extLst>
                      </p:cNvPr>
                      <p:cNvPicPr/>
                      <p:nvPr/>
                    </p:nvPicPr>
                    <p:blipFill>
                      <a:blip r:embed="rId3"/>
                      <a:stretch>
                        <a:fillRect/>
                      </a:stretch>
                    </p:blipFill>
                    <p:spPr>
                      <a:xfrm>
                        <a:off x="7748529" y="1026405"/>
                        <a:ext cx="3901604" cy="5517613"/>
                      </a:xfrm>
                      <a:prstGeom prst="rect">
                        <a:avLst/>
                      </a:prstGeom>
                      <a:ln>
                        <a:solidFill>
                          <a:srgbClr val="0070C0"/>
                        </a:solidFill>
                      </a:ln>
                    </p:spPr>
                  </p:pic>
                </p:oleObj>
              </mc:Fallback>
            </mc:AlternateContent>
          </a:graphicData>
        </a:graphic>
      </p:graphicFrame>
      <p:sp>
        <p:nvSpPr>
          <p:cNvPr id="2" name="Title 1">
            <a:extLst>
              <a:ext uri="{FF2B5EF4-FFF2-40B4-BE49-F238E27FC236}">
                <a16:creationId xmlns:a16="http://schemas.microsoft.com/office/drawing/2014/main" id="{A8F31B77-16AF-DB7D-FA60-4B28B29B509C}"/>
              </a:ext>
            </a:extLst>
          </p:cNvPr>
          <p:cNvSpPr>
            <a:spLocks noGrp="1"/>
          </p:cNvSpPr>
          <p:nvPr>
            <p:ph type="title" idx="4294967295"/>
          </p:nvPr>
        </p:nvSpPr>
        <p:spPr>
          <a:xfrm>
            <a:off x="1946275" y="454025"/>
            <a:ext cx="10245725" cy="711200"/>
          </a:xfrm>
          <a:prstGeom prst="rect">
            <a:avLst/>
          </a:prstGeom>
        </p:spPr>
        <p:txBody>
          <a:bodyPr>
            <a:normAutofit/>
          </a:bodyPr>
          <a:lstStyle/>
          <a:p>
            <a:r>
              <a:rPr lang="en-GB" sz="3200" dirty="0"/>
              <a:t>Data Protection Agreement/Protocol (DPA/DPP)</a:t>
            </a:r>
          </a:p>
        </p:txBody>
      </p:sp>
      <p:sp>
        <p:nvSpPr>
          <p:cNvPr id="5" name="Content Placeholder 4">
            <a:extLst>
              <a:ext uri="{FF2B5EF4-FFF2-40B4-BE49-F238E27FC236}">
                <a16:creationId xmlns:a16="http://schemas.microsoft.com/office/drawing/2014/main" id="{55EB5822-676F-B911-120A-187E0E83D963}"/>
              </a:ext>
            </a:extLst>
          </p:cNvPr>
          <p:cNvSpPr>
            <a:spLocks noGrp="1"/>
          </p:cNvSpPr>
          <p:nvPr>
            <p:ph sz="quarter" idx="4294967295"/>
          </p:nvPr>
        </p:nvSpPr>
        <p:spPr>
          <a:xfrm>
            <a:off x="0" y="1373188"/>
            <a:ext cx="7340600" cy="4819650"/>
          </a:xfrm>
          <a:prstGeom prst="rect">
            <a:avLst/>
          </a:prstGeom>
        </p:spPr>
        <p:txBody>
          <a:bodyPr>
            <a:normAutofit/>
          </a:bodyPr>
          <a:lstStyle/>
          <a:p>
            <a:pPr marL="0" indent="0">
              <a:buNone/>
            </a:pPr>
            <a:r>
              <a:rPr lang="en-GB" sz="2200" dirty="0">
                <a:solidFill>
                  <a:schemeClr val="accent1"/>
                </a:solidFill>
              </a:rPr>
              <a:t>0. Multiples – Skip this step if your HQ completed the DPP/DPA. Cinapsis will be in touch if this is not the case.</a:t>
            </a:r>
          </a:p>
          <a:p>
            <a:pPr marL="0" indent="0">
              <a:buNone/>
            </a:pPr>
            <a:endParaRPr lang="en-GB" sz="2200" dirty="0">
              <a:solidFill>
                <a:schemeClr val="accent1"/>
              </a:solidFill>
            </a:endParaRPr>
          </a:p>
          <a:p>
            <a:pPr marL="0" indent="0">
              <a:buNone/>
            </a:pPr>
            <a:r>
              <a:rPr lang="en-GB" sz="2200" b="1" dirty="0"/>
              <a:t>All other practices:</a:t>
            </a:r>
          </a:p>
          <a:p>
            <a:pPr lvl="1"/>
            <a:r>
              <a:rPr lang="en-GB" sz="2200" dirty="0"/>
              <a:t>Access your Data Protection Protocol/Agreement document </a:t>
            </a:r>
          </a:p>
          <a:p>
            <a:pPr lvl="1"/>
            <a:r>
              <a:rPr lang="en-GB" sz="2200" dirty="0"/>
              <a:t>Review the document and obtain a digital signature from your Caldicott Guardian or Practice Manager</a:t>
            </a:r>
          </a:p>
          <a:p>
            <a:pPr lvl="1"/>
            <a:r>
              <a:rPr lang="en-GB" sz="2200" dirty="0"/>
              <a:t>Save a copy of the signed version to your computer</a:t>
            </a:r>
          </a:p>
          <a:p>
            <a:pPr lvl="1"/>
            <a:endParaRPr lang="en-GB" sz="2200" dirty="0"/>
          </a:p>
          <a:p>
            <a:pPr marL="0" indent="0">
              <a:buNone/>
            </a:pPr>
            <a:r>
              <a:rPr lang="en-GB" sz="2200" dirty="0"/>
              <a:t>Please note: You will be asked to upload this document as part of the onboarding process (see step 21/slide 12).</a:t>
            </a:r>
          </a:p>
        </p:txBody>
      </p:sp>
      <p:sp>
        <p:nvSpPr>
          <p:cNvPr id="16" name="Arrow: Right 15">
            <a:extLst>
              <a:ext uri="{FF2B5EF4-FFF2-40B4-BE49-F238E27FC236}">
                <a16:creationId xmlns:a16="http://schemas.microsoft.com/office/drawing/2014/main" id="{3C7F776E-7BE2-FD24-AF6D-FA92040F5DA4}"/>
              </a:ext>
            </a:extLst>
          </p:cNvPr>
          <p:cNvSpPr/>
          <p:nvPr/>
        </p:nvSpPr>
        <p:spPr>
          <a:xfrm>
            <a:off x="7531152" y="3589023"/>
            <a:ext cx="400050" cy="59832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13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62C-DE90-8821-ABDF-D050D2A25337}"/>
              </a:ext>
            </a:extLst>
          </p:cNvPr>
          <p:cNvSpPr>
            <a:spLocks noGrp="1"/>
          </p:cNvSpPr>
          <p:nvPr>
            <p:ph type="title" idx="4294967295"/>
          </p:nvPr>
        </p:nvSpPr>
        <p:spPr>
          <a:xfrm>
            <a:off x="1946275" y="453600"/>
            <a:ext cx="10245725" cy="844550"/>
          </a:xfrm>
          <a:prstGeom prst="rect">
            <a:avLst/>
          </a:prstGeom>
        </p:spPr>
        <p:txBody>
          <a:bodyPr>
            <a:normAutofit/>
          </a:bodyPr>
          <a:lstStyle/>
          <a:p>
            <a:r>
              <a:rPr lang="en-GB" sz="3200" dirty="0"/>
              <a:t>Cinapsis Registration of Interest Form</a:t>
            </a:r>
          </a:p>
        </p:txBody>
      </p:sp>
      <p:sp>
        <p:nvSpPr>
          <p:cNvPr id="3" name="Content Placeholder 2">
            <a:extLst>
              <a:ext uri="{FF2B5EF4-FFF2-40B4-BE49-F238E27FC236}">
                <a16:creationId xmlns:a16="http://schemas.microsoft.com/office/drawing/2014/main" id="{3426C32D-DA27-347E-5D61-4CC8390EC667}"/>
              </a:ext>
            </a:extLst>
          </p:cNvPr>
          <p:cNvSpPr>
            <a:spLocks noGrp="1"/>
          </p:cNvSpPr>
          <p:nvPr>
            <p:ph sz="quarter" idx="4294967295"/>
          </p:nvPr>
        </p:nvSpPr>
        <p:spPr>
          <a:xfrm>
            <a:off x="541867" y="1230313"/>
            <a:ext cx="10638896" cy="4962525"/>
          </a:xfrm>
          <a:prstGeom prst="rect">
            <a:avLst/>
          </a:prstGeom>
        </p:spPr>
        <p:txBody>
          <a:bodyPr>
            <a:normAutofit/>
          </a:bodyPr>
          <a:lstStyle/>
          <a:p>
            <a:pPr marL="0" indent="0">
              <a:buNone/>
            </a:pPr>
            <a:r>
              <a:rPr lang="en-GB" sz="2200" dirty="0"/>
              <a:t>1. Click the </a:t>
            </a:r>
            <a:r>
              <a:rPr lang="en-GB" sz="2200" u="sng" dirty="0">
                <a:solidFill>
                  <a:srgbClr val="0000FF"/>
                </a:solidFill>
                <a:effectLst/>
                <a:ea typeface="Times New Roman" panose="02020603050405020304" pitchFamily="18" charset="0"/>
                <a:hlinkClick r:id="rId2"/>
              </a:rPr>
              <a:t>Registration of interest</a:t>
            </a:r>
            <a:r>
              <a:rPr lang="en-GB" sz="2200" u="sng" dirty="0">
                <a:solidFill>
                  <a:srgbClr val="0000FF"/>
                </a:solidFill>
                <a:ea typeface="Times New Roman" panose="02020603050405020304" pitchFamily="18" charset="0"/>
              </a:rPr>
              <a:t> </a:t>
            </a:r>
            <a:r>
              <a:rPr lang="en-GB" sz="2200" dirty="0">
                <a:solidFill>
                  <a:schemeClr val="tx1"/>
                </a:solidFill>
              </a:rPr>
              <a:t>link</a:t>
            </a:r>
          </a:p>
          <a:p>
            <a:pPr marL="0" indent="0">
              <a:buNone/>
            </a:pPr>
            <a:r>
              <a:rPr lang="en-GB" sz="2200" b="1" i="1" dirty="0"/>
              <a:t>The Cinapsis web browser PDF opens</a:t>
            </a: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endParaRPr lang="en-GB" sz="2200" i="1" dirty="0">
              <a:solidFill>
                <a:schemeClr val="tx1"/>
              </a:solidFill>
            </a:endParaRPr>
          </a:p>
          <a:p>
            <a:pPr marL="0" indent="0">
              <a:buNone/>
            </a:pPr>
            <a:r>
              <a:rPr lang="en-GB" sz="2200" dirty="0"/>
              <a:t>2. Click – </a:t>
            </a:r>
            <a:r>
              <a:rPr lang="en-GB" sz="2200" b="1" dirty="0"/>
              <a:t>Click here to get started</a:t>
            </a:r>
          </a:p>
        </p:txBody>
      </p:sp>
      <p:pic>
        <p:nvPicPr>
          <p:cNvPr id="5" name="Picture 4" descr="A screenshot of a purple background&#10;&#10;Description automatically generated">
            <a:extLst>
              <a:ext uri="{FF2B5EF4-FFF2-40B4-BE49-F238E27FC236}">
                <a16:creationId xmlns:a16="http://schemas.microsoft.com/office/drawing/2014/main" id="{ABB4106D-AD27-C2D2-11DC-5DB40BC9F6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08" b="20768"/>
          <a:stretch/>
        </p:blipFill>
        <p:spPr bwMode="auto">
          <a:xfrm>
            <a:off x="665714" y="2120617"/>
            <a:ext cx="8494829" cy="318191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0180A5E-2360-E53C-0E91-E3D9B5185B1C}"/>
              </a:ext>
            </a:extLst>
          </p:cNvPr>
          <p:cNvSpPr/>
          <p:nvPr/>
        </p:nvSpPr>
        <p:spPr>
          <a:xfrm>
            <a:off x="3692850" y="4110951"/>
            <a:ext cx="2626822" cy="648393"/>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1501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DB18-145C-48AA-72B5-CC64A27896AA}"/>
              </a:ext>
            </a:extLst>
          </p:cNvPr>
          <p:cNvSpPr>
            <a:spLocks noGrp="1"/>
          </p:cNvSpPr>
          <p:nvPr>
            <p:ph type="title" idx="4294967295"/>
          </p:nvPr>
        </p:nvSpPr>
        <p:spPr>
          <a:xfrm>
            <a:off x="1946275" y="453600"/>
            <a:ext cx="10245725" cy="711200"/>
          </a:xfrm>
          <a:prstGeom prst="rect">
            <a:avLst/>
          </a:prstGeom>
        </p:spPr>
        <p:txBody>
          <a:bodyPr>
            <a:normAutofit/>
          </a:bodyPr>
          <a:lstStyle/>
          <a:p>
            <a:r>
              <a:rPr lang="en-GB" sz="3200" dirty="0"/>
              <a:t>Onboarding Dashboard</a:t>
            </a:r>
          </a:p>
        </p:txBody>
      </p:sp>
      <p:sp>
        <p:nvSpPr>
          <p:cNvPr id="3" name="Content Placeholder 2">
            <a:extLst>
              <a:ext uri="{FF2B5EF4-FFF2-40B4-BE49-F238E27FC236}">
                <a16:creationId xmlns:a16="http://schemas.microsoft.com/office/drawing/2014/main" id="{81C04A4E-C467-B367-B177-C5C8BFD3DB63}"/>
              </a:ext>
            </a:extLst>
          </p:cNvPr>
          <p:cNvSpPr>
            <a:spLocks noGrp="1"/>
          </p:cNvSpPr>
          <p:nvPr>
            <p:ph sz="quarter" idx="4294967295"/>
          </p:nvPr>
        </p:nvSpPr>
        <p:spPr>
          <a:xfrm>
            <a:off x="469370" y="1277938"/>
            <a:ext cx="11180763" cy="4839758"/>
          </a:xfrm>
          <a:prstGeom prst="rect">
            <a:avLst/>
          </a:prstGeom>
        </p:spPr>
        <p:txBody>
          <a:bodyPr>
            <a:noAutofit/>
          </a:bodyPr>
          <a:lstStyle/>
          <a:p>
            <a:pPr marL="0" indent="0">
              <a:buNone/>
            </a:pPr>
            <a:r>
              <a:rPr lang="en-GB" sz="2200" dirty="0"/>
              <a:t>3. Your stage in the onboarding process is shown</a:t>
            </a:r>
          </a:p>
          <a:p>
            <a:r>
              <a:rPr lang="en-GB" sz="2200" dirty="0"/>
              <a:t>For help, click the Need Help? icon in the top right corner to contact Cinapsis</a:t>
            </a:r>
          </a:p>
          <a:p>
            <a:endParaRPr lang="en-GB" sz="2200" dirty="0"/>
          </a:p>
          <a:p>
            <a:endParaRPr lang="en-GB" sz="2200" dirty="0"/>
          </a:p>
          <a:p>
            <a:endParaRPr lang="en-GB" sz="2200" dirty="0"/>
          </a:p>
          <a:p>
            <a:endParaRPr lang="en-GB" sz="2200" dirty="0"/>
          </a:p>
          <a:p>
            <a:endParaRPr lang="en-GB" sz="2200" dirty="0"/>
          </a:p>
          <a:p>
            <a:endParaRPr lang="en-GB" sz="2200" dirty="0"/>
          </a:p>
          <a:p>
            <a:pPr marL="0" indent="0">
              <a:buNone/>
            </a:pPr>
            <a:endParaRPr lang="en-GB" sz="2200" dirty="0"/>
          </a:p>
          <a:p>
            <a:pPr marL="0" indent="0">
              <a:buNone/>
            </a:pPr>
            <a:endParaRPr lang="en-GB" sz="2200" dirty="0"/>
          </a:p>
          <a:p>
            <a:pPr marL="0" indent="0">
              <a:buNone/>
            </a:pPr>
            <a:r>
              <a:rPr lang="en-GB" sz="2200" dirty="0"/>
              <a:t>4. Click </a:t>
            </a:r>
            <a:r>
              <a:rPr lang="en-GB" sz="2200" b="1" dirty="0"/>
              <a:t>Register your Interest </a:t>
            </a:r>
            <a:r>
              <a:rPr lang="en-GB" sz="2200" dirty="0"/>
              <a:t>to open the practice setup form</a:t>
            </a:r>
          </a:p>
          <a:p>
            <a:pPr marL="0" indent="0">
              <a:buNone/>
            </a:pPr>
            <a:r>
              <a:rPr lang="en-GB" sz="2200" dirty="0"/>
              <a:t>5. On the acknowledgement screen click </a:t>
            </a:r>
            <a:r>
              <a:rPr lang="en-GB" sz="2200" b="1" dirty="0"/>
              <a:t>Start</a:t>
            </a:r>
          </a:p>
        </p:txBody>
      </p:sp>
      <p:pic>
        <p:nvPicPr>
          <p:cNvPr id="5" name="Picture 4">
            <a:extLst>
              <a:ext uri="{FF2B5EF4-FFF2-40B4-BE49-F238E27FC236}">
                <a16:creationId xmlns:a16="http://schemas.microsoft.com/office/drawing/2014/main" id="{8B02FB86-3510-C76A-7FE2-CE9DF4071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 y="2136193"/>
            <a:ext cx="4872355" cy="3197860"/>
          </a:xfrm>
          <a:prstGeom prst="rect">
            <a:avLst/>
          </a:prstGeom>
          <a:ln>
            <a:solidFill>
              <a:schemeClr val="accent1"/>
            </a:solidFill>
          </a:ln>
        </p:spPr>
      </p:pic>
      <p:pic>
        <p:nvPicPr>
          <p:cNvPr id="6" name="Picture 5" descr="A screenshot of a website&#10;&#10;Description automatically generated">
            <a:extLst>
              <a:ext uri="{FF2B5EF4-FFF2-40B4-BE49-F238E27FC236}">
                <a16:creationId xmlns:a16="http://schemas.microsoft.com/office/drawing/2014/main" id="{2C3E46DA-E243-7FBA-DB37-16DEB8BEB9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82" b="10585"/>
          <a:stretch/>
        </p:blipFill>
        <p:spPr bwMode="auto">
          <a:xfrm>
            <a:off x="5472636" y="2169442"/>
            <a:ext cx="6195042" cy="2602063"/>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26BC22A-126A-E45A-9F08-B4CC823DA071}"/>
              </a:ext>
            </a:extLst>
          </p:cNvPr>
          <p:cNvSpPr/>
          <p:nvPr/>
        </p:nvSpPr>
        <p:spPr>
          <a:xfrm>
            <a:off x="541867" y="3574474"/>
            <a:ext cx="987675" cy="1562792"/>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63888971-8949-563C-7746-B2348726112E}"/>
              </a:ext>
            </a:extLst>
          </p:cNvPr>
          <p:cNvSpPr/>
          <p:nvPr/>
        </p:nvSpPr>
        <p:spPr>
          <a:xfrm>
            <a:off x="8620034" y="4100059"/>
            <a:ext cx="1222235" cy="488566"/>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5E6DC1C6-FD83-FFF3-73C8-7286F2D187A2}"/>
              </a:ext>
            </a:extLst>
          </p:cNvPr>
          <p:cNvSpPr/>
          <p:nvPr/>
        </p:nvSpPr>
        <p:spPr>
          <a:xfrm>
            <a:off x="4504267" y="2172331"/>
            <a:ext cx="720926" cy="384602"/>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2768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8DE-91E2-C94F-953C-3D3E450CE5D9}"/>
              </a:ext>
            </a:extLst>
          </p:cNvPr>
          <p:cNvSpPr>
            <a:spLocks noGrp="1"/>
          </p:cNvSpPr>
          <p:nvPr>
            <p:ph type="title" idx="4294967295"/>
          </p:nvPr>
        </p:nvSpPr>
        <p:spPr>
          <a:xfrm>
            <a:off x="1946275" y="453600"/>
            <a:ext cx="10245725" cy="711200"/>
          </a:xfrm>
          <a:prstGeom prst="rect">
            <a:avLst/>
          </a:prstGeom>
        </p:spPr>
        <p:txBody>
          <a:bodyPr>
            <a:normAutofit/>
          </a:bodyPr>
          <a:lstStyle/>
          <a:p>
            <a:r>
              <a:rPr lang="en-GB" sz="3200" dirty="0"/>
              <a:t>Practice Details </a:t>
            </a:r>
            <a:r>
              <a:rPr lang="en-GB" sz="3200" dirty="0">
                <a:solidFill>
                  <a:srgbClr val="59B091"/>
                </a:solidFill>
              </a:rPr>
              <a:t>(Q1-4)</a:t>
            </a:r>
          </a:p>
        </p:txBody>
      </p:sp>
      <p:sp>
        <p:nvSpPr>
          <p:cNvPr id="3" name="Content Placeholder 2">
            <a:extLst>
              <a:ext uri="{FF2B5EF4-FFF2-40B4-BE49-F238E27FC236}">
                <a16:creationId xmlns:a16="http://schemas.microsoft.com/office/drawing/2014/main" id="{B2E4D943-AEDC-F776-B6F7-3222DD2C8D3D}"/>
              </a:ext>
            </a:extLst>
          </p:cNvPr>
          <p:cNvSpPr>
            <a:spLocks noGrp="1"/>
          </p:cNvSpPr>
          <p:nvPr>
            <p:ph sz="quarter" idx="4294967295"/>
          </p:nvPr>
        </p:nvSpPr>
        <p:spPr>
          <a:xfrm>
            <a:off x="492563" y="1832398"/>
            <a:ext cx="5426731" cy="4305936"/>
          </a:xfrm>
          <a:prstGeom prst="rect">
            <a:avLst/>
          </a:prstGeom>
        </p:spPr>
        <p:txBody>
          <a:bodyPr>
            <a:noAutofit/>
          </a:bodyPr>
          <a:lstStyle/>
          <a:p>
            <a:pPr marL="0" indent="0">
              <a:buNone/>
            </a:pPr>
            <a:endParaRPr lang="en-GB" sz="2200" dirty="0"/>
          </a:p>
          <a:p>
            <a:pPr marL="0" indent="0">
              <a:buNone/>
            </a:pPr>
            <a:endParaRPr lang="en-GB" sz="2200" dirty="0"/>
          </a:p>
          <a:p>
            <a:pPr marL="0" indent="0">
              <a:buNone/>
            </a:pPr>
            <a:r>
              <a:rPr lang="en-GB" sz="2200" dirty="0"/>
              <a:t>6. Type your </a:t>
            </a:r>
            <a:r>
              <a:rPr lang="en-GB" sz="2200" b="1" dirty="0"/>
              <a:t>Practice Name </a:t>
            </a:r>
            <a:r>
              <a:rPr lang="en-GB" sz="2200" dirty="0"/>
              <a:t>(</a:t>
            </a:r>
            <a:r>
              <a:rPr lang="en-GB" sz="2200" i="1" dirty="0"/>
              <a:t>this will help providers identify your practice</a:t>
            </a:r>
            <a:r>
              <a:rPr lang="en-GB" sz="2200" dirty="0"/>
              <a:t>), click </a:t>
            </a:r>
            <a:r>
              <a:rPr lang="en-GB" sz="2200" b="1" dirty="0"/>
              <a:t>OK</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7. Type the </a:t>
            </a:r>
            <a:r>
              <a:rPr lang="en-GB" sz="2200" b="1" dirty="0"/>
              <a:t>practice’s full address, </a:t>
            </a:r>
            <a:r>
              <a:rPr lang="en-GB" sz="2200" dirty="0"/>
              <a:t>click</a:t>
            </a:r>
            <a:r>
              <a:rPr lang="en-GB" sz="2200" b="1" dirty="0"/>
              <a:t> OK</a:t>
            </a:r>
          </a:p>
          <a:p>
            <a:pPr marL="0" indent="0">
              <a:buNone/>
            </a:pPr>
            <a:endParaRPr lang="en-GB" sz="2200" dirty="0"/>
          </a:p>
          <a:p>
            <a:pPr marL="0" indent="0">
              <a:buNone/>
            </a:pPr>
            <a:endParaRPr lang="en-GB" sz="2200" dirty="0"/>
          </a:p>
        </p:txBody>
      </p:sp>
      <p:pic>
        <p:nvPicPr>
          <p:cNvPr id="6" name="Picture 5" descr="A close-up of a computer screen&#10;&#10;Description automatically generated">
            <a:extLst>
              <a:ext uri="{FF2B5EF4-FFF2-40B4-BE49-F238E27FC236}">
                <a16:creationId xmlns:a16="http://schemas.microsoft.com/office/drawing/2014/main" id="{17BC42C9-46A3-6B38-4AB4-9B37A7965B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85" b="21355"/>
          <a:stretch/>
        </p:blipFill>
        <p:spPr bwMode="auto">
          <a:xfrm>
            <a:off x="591772" y="1338415"/>
            <a:ext cx="4896485" cy="123317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Picture 6" descr="A screenshot of a computer&#10;&#10;Description automatically generated">
            <a:extLst>
              <a:ext uri="{FF2B5EF4-FFF2-40B4-BE49-F238E27FC236}">
                <a16:creationId xmlns:a16="http://schemas.microsoft.com/office/drawing/2014/main" id="{1F7B8B2D-28F0-1EA4-C9E6-FDBA65841D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6" b="24454"/>
          <a:stretch/>
        </p:blipFill>
        <p:spPr bwMode="auto">
          <a:xfrm>
            <a:off x="590615" y="3665181"/>
            <a:ext cx="4992370" cy="133153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18570842-5906-0FFC-7163-6A42B1BBAE68}"/>
              </a:ext>
            </a:extLst>
          </p:cNvPr>
          <p:cNvSpPr txBox="1">
            <a:spLocks/>
          </p:cNvSpPr>
          <p:nvPr/>
        </p:nvSpPr>
        <p:spPr>
          <a:xfrm>
            <a:off x="6341459" y="1840920"/>
            <a:ext cx="5626100" cy="4626375"/>
          </a:xfrm>
          <a:prstGeom prst="rect">
            <a:avLst/>
          </a:prstGeom>
        </p:spPr>
        <p:txBody>
          <a:bodyPr vert="horz"/>
          <a:lstStyle>
            <a:lvl1pPr marL="380990" indent="-380990" algn="l" defTabSz="609585" rtl="0" eaLnBrk="1" latinLnBrk="0" hangingPunct="1">
              <a:spcBef>
                <a:spcPct val="20000"/>
              </a:spcBef>
              <a:buClr>
                <a:srgbClr val="0A53A7"/>
              </a:buClr>
              <a:buFont typeface="Arial" panose="020B0604020202020204" pitchFamily="34" charset="0"/>
              <a:buChar char="•"/>
              <a:defRPr sz="2133"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panose="020B0604020202020204" pitchFamily="34" charset="0"/>
              <a:buChar char="•"/>
              <a:defRPr sz="1867" kern="1200" baseline="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2200" dirty="0"/>
          </a:p>
          <a:p>
            <a:pPr marL="0" indent="0">
              <a:buNone/>
            </a:pPr>
            <a:endParaRPr lang="en-GB" sz="2200" dirty="0"/>
          </a:p>
          <a:p>
            <a:pPr marL="0" indent="0">
              <a:buNone/>
            </a:pPr>
            <a:r>
              <a:rPr lang="en-GB" sz="2200" dirty="0"/>
              <a:t>8. Type the </a:t>
            </a:r>
            <a:r>
              <a:rPr lang="en-GB" sz="2200" b="1" dirty="0">
                <a:solidFill>
                  <a:srgbClr val="485D6E"/>
                </a:solidFill>
              </a:rPr>
              <a:t>practice’s telephone number, </a:t>
            </a:r>
            <a:r>
              <a:rPr lang="en-GB" sz="2200" dirty="0"/>
              <a:t>click</a:t>
            </a:r>
            <a:r>
              <a:rPr lang="en-GB" sz="2200" b="1" dirty="0"/>
              <a:t> </a:t>
            </a:r>
            <a:r>
              <a:rPr lang="en-GB" sz="2200" b="1" dirty="0">
                <a:solidFill>
                  <a:srgbClr val="485D6E"/>
                </a:solidFill>
              </a:rPr>
              <a:t>OK</a:t>
            </a: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dirty="0"/>
              <a:t>9. Add details of your </a:t>
            </a:r>
            <a:r>
              <a:rPr lang="en-GB" sz="2200" b="1" dirty="0">
                <a:solidFill>
                  <a:srgbClr val="485D6E"/>
                </a:solidFill>
              </a:rPr>
              <a:t>Patient Management System</a:t>
            </a:r>
            <a:r>
              <a:rPr lang="en-GB" sz="2200" b="1" dirty="0"/>
              <a:t> </a:t>
            </a:r>
            <a:r>
              <a:rPr lang="en-GB" sz="2200" dirty="0"/>
              <a:t>(</a:t>
            </a:r>
            <a:r>
              <a:rPr lang="en-GB" sz="2200" i="1" dirty="0"/>
              <a:t>this is to support integration</a:t>
            </a:r>
            <a:r>
              <a:rPr lang="en-GB" sz="2200" dirty="0"/>
              <a:t>), click </a:t>
            </a:r>
            <a:r>
              <a:rPr lang="en-GB" sz="2200" b="1" dirty="0">
                <a:solidFill>
                  <a:srgbClr val="485D6E"/>
                </a:solidFill>
              </a:rPr>
              <a:t>OK</a:t>
            </a: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p:txBody>
      </p:sp>
      <p:pic>
        <p:nvPicPr>
          <p:cNvPr id="9" name="Picture 8" descr="A screenshot of a computer&#10;&#10;Description automatically generated">
            <a:extLst>
              <a:ext uri="{FF2B5EF4-FFF2-40B4-BE49-F238E27FC236}">
                <a16:creationId xmlns:a16="http://schemas.microsoft.com/office/drawing/2014/main" id="{547860FD-0467-F42A-D253-5CE467379A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13" b="15939"/>
          <a:stretch/>
        </p:blipFill>
        <p:spPr bwMode="auto">
          <a:xfrm>
            <a:off x="6482485" y="3390801"/>
            <a:ext cx="5012690" cy="160591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0" name="Picture 9" descr="A screenshot of a computer&#10;&#10;Description automatically generated">
            <a:extLst>
              <a:ext uri="{FF2B5EF4-FFF2-40B4-BE49-F238E27FC236}">
                <a16:creationId xmlns:a16="http://schemas.microsoft.com/office/drawing/2014/main" id="{7BB3A217-360F-5A66-EF07-2A91E561D2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836" b="26271"/>
          <a:stretch/>
        </p:blipFill>
        <p:spPr bwMode="auto">
          <a:xfrm>
            <a:off x="6540959" y="1338415"/>
            <a:ext cx="5004435" cy="103695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BA947C5D-CA4C-72A1-7C6A-F30DA51DA56B}"/>
              </a:ext>
            </a:extLst>
          </p:cNvPr>
          <p:cNvSpPr/>
          <p:nvPr/>
        </p:nvSpPr>
        <p:spPr>
          <a:xfrm>
            <a:off x="1135499" y="176106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1F39EB78-ABFC-0898-D378-9D11987CA73F}"/>
              </a:ext>
            </a:extLst>
          </p:cNvPr>
          <p:cNvSpPr/>
          <p:nvPr/>
        </p:nvSpPr>
        <p:spPr>
          <a:xfrm>
            <a:off x="1143966" y="209126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E8D029D7-A9D2-9279-82F9-36A1AF0CA0DC}"/>
              </a:ext>
            </a:extLst>
          </p:cNvPr>
          <p:cNvSpPr/>
          <p:nvPr/>
        </p:nvSpPr>
        <p:spPr>
          <a:xfrm>
            <a:off x="7121451" y="166793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D8B72685-7449-D590-4E65-B6301CFB26F2}"/>
              </a:ext>
            </a:extLst>
          </p:cNvPr>
          <p:cNvSpPr/>
          <p:nvPr/>
        </p:nvSpPr>
        <p:spPr>
          <a:xfrm>
            <a:off x="7129918" y="199813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D65E321-38C6-E2E5-CD8A-ADB3C3F86A36}"/>
              </a:ext>
            </a:extLst>
          </p:cNvPr>
          <p:cNvSpPr/>
          <p:nvPr/>
        </p:nvSpPr>
        <p:spPr>
          <a:xfrm>
            <a:off x="1177828" y="4097873"/>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74F64984-23CE-15D7-7553-A3A542F5630E}"/>
              </a:ext>
            </a:extLst>
          </p:cNvPr>
          <p:cNvSpPr/>
          <p:nvPr/>
        </p:nvSpPr>
        <p:spPr>
          <a:xfrm>
            <a:off x="1186295" y="4428076"/>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662FA84C-B70E-6406-8F2C-94531B2E9680}"/>
              </a:ext>
            </a:extLst>
          </p:cNvPr>
          <p:cNvSpPr/>
          <p:nvPr/>
        </p:nvSpPr>
        <p:spPr>
          <a:xfrm>
            <a:off x="7172254" y="4182536"/>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98174B78-0B1E-8CF7-5FD3-F0F6F881E800}"/>
              </a:ext>
            </a:extLst>
          </p:cNvPr>
          <p:cNvSpPr/>
          <p:nvPr/>
        </p:nvSpPr>
        <p:spPr>
          <a:xfrm>
            <a:off x="7180721" y="4512739"/>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129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8DE-91E2-C94F-953C-3D3E450CE5D9}"/>
              </a:ext>
            </a:extLst>
          </p:cNvPr>
          <p:cNvSpPr>
            <a:spLocks noGrp="1"/>
          </p:cNvSpPr>
          <p:nvPr>
            <p:ph type="title" idx="4294967295"/>
          </p:nvPr>
        </p:nvSpPr>
        <p:spPr>
          <a:xfrm>
            <a:off x="1946275" y="453600"/>
            <a:ext cx="10245725" cy="711200"/>
          </a:xfrm>
          <a:prstGeom prst="rect">
            <a:avLst/>
          </a:prstGeom>
        </p:spPr>
        <p:txBody>
          <a:bodyPr>
            <a:normAutofit/>
          </a:bodyPr>
          <a:lstStyle/>
          <a:p>
            <a:r>
              <a:rPr lang="en-GB" sz="3200" dirty="0"/>
              <a:t>Practice Details – continued </a:t>
            </a:r>
            <a:r>
              <a:rPr lang="en-GB" sz="3200" dirty="0">
                <a:solidFill>
                  <a:srgbClr val="59B091"/>
                </a:solidFill>
              </a:rPr>
              <a:t>(Q5+6)</a:t>
            </a:r>
          </a:p>
        </p:txBody>
      </p:sp>
      <p:sp>
        <p:nvSpPr>
          <p:cNvPr id="3" name="Content Placeholder 2">
            <a:extLst>
              <a:ext uri="{FF2B5EF4-FFF2-40B4-BE49-F238E27FC236}">
                <a16:creationId xmlns:a16="http://schemas.microsoft.com/office/drawing/2014/main" id="{B2E4D943-AEDC-F776-B6F7-3222DD2C8D3D}"/>
              </a:ext>
            </a:extLst>
          </p:cNvPr>
          <p:cNvSpPr>
            <a:spLocks noGrp="1"/>
          </p:cNvSpPr>
          <p:nvPr>
            <p:ph sz="quarter" idx="4294967295"/>
          </p:nvPr>
        </p:nvSpPr>
        <p:spPr>
          <a:xfrm>
            <a:off x="557361" y="1439863"/>
            <a:ext cx="5000838" cy="4411662"/>
          </a:xfrm>
          <a:prstGeom prst="rect">
            <a:avLst/>
          </a:prstGeom>
        </p:spPr>
        <p:txBody>
          <a:bodyPr>
            <a:noAutofit/>
          </a:bodyPr>
          <a:lstStyle/>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10. Select </a:t>
            </a:r>
            <a:r>
              <a:rPr lang="en-GB" sz="2200" b="1" dirty="0"/>
              <a:t>Coventry and Warwickshire ICB </a:t>
            </a:r>
            <a:r>
              <a:rPr lang="en-GB" sz="2200" dirty="0"/>
              <a:t>from dropdown, click </a:t>
            </a:r>
            <a:r>
              <a:rPr lang="en-GB" sz="2200" b="1" dirty="0"/>
              <a:t>OK</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p:txBody>
      </p:sp>
      <p:sp>
        <p:nvSpPr>
          <p:cNvPr id="8" name="Content Placeholder 2">
            <a:extLst>
              <a:ext uri="{FF2B5EF4-FFF2-40B4-BE49-F238E27FC236}">
                <a16:creationId xmlns:a16="http://schemas.microsoft.com/office/drawing/2014/main" id="{18570842-5906-0FFC-7163-6A42B1BBAE68}"/>
              </a:ext>
            </a:extLst>
          </p:cNvPr>
          <p:cNvSpPr txBox="1">
            <a:spLocks/>
          </p:cNvSpPr>
          <p:nvPr/>
        </p:nvSpPr>
        <p:spPr>
          <a:xfrm>
            <a:off x="6273726" y="1115812"/>
            <a:ext cx="5511874" cy="4626375"/>
          </a:xfrm>
          <a:prstGeom prst="rect">
            <a:avLst/>
          </a:prstGeom>
        </p:spPr>
        <p:txBody>
          <a:bodyPr vert="horz"/>
          <a:lstStyle>
            <a:lvl1pPr marL="380990" indent="-380990" algn="l" defTabSz="609585" rtl="0" eaLnBrk="1" latinLnBrk="0" hangingPunct="1">
              <a:spcBef>
                <a:spcPct val="20000"/>
              </a:spcBef>
              <a:buClr>
                <a:srgbClr val="0A53A7"/>
              </a:buClr>
              <a:buFont typeface="Arial" panose="020B0604020202020204" pitchFamily="34" charset="0"/>
              <a:buChar char="•"/>
              <a:defRPr sz="2133"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panose="020B0604020202020204" pitchFamily="34" charset="0"/>
              <a:buChar char="•"/>
              <a:defRPr sz="1867" kern="1200" baseline="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dirty="0"/>
              <a:t>11. Add your </a:t>
            </a:r>
            <a:r>
              <a:rPr lang="en-GB" sz="2200" b="1" dirty="0">
                <a:solidFill>
                  <a:srgbClr val="485D6E"/>
                </a:solidFill>
              </a:rPr>
              <a:t>ODS Code</a:t>
            </a:r>
            <a:r>
              <a:rPr lang="en-GB" sz="2200" dirty="0"/>
              <a:t>, click </a:t>
            </a:r>
            <a:r>
              <a:rPr lang="en-GB" sz="2200" b="1" dirty="0">
                <a:solidFill>
                  <a:srgbClr val="485D6E"/>
                </a:solidFill>
              </a:rPr>
              <a:t>OK</a:t>
            </a:r>
          </a:p>
          <a:p>
            <a:pPr marL="0" indent="0">
              <a:buFont typeface="Arial" panose="020B0604020202020204" pitchFamily="34" charset="0"/>
              <a:buNone/>
            </a:pPr>
            <a:r>
              <a:rPr lang="en-GB" sz="2200" i="1" dirty="0"/>
              <a:t>Your ODS code can be found here:</a:t>
            </a:r>
          </a:p>
          <a:p>
            <a:pPr marL="0" indent="0">
              <a:buFont typeface="Arial" panose="020B0604020202020204" pitchFamily="34" charset="0"/>
              <a:buNone/>
            </a:pPr>
            <a:r>
              <a:rPr lang="en-GB" sz="2200" i="1" dirty="0">
                <a:hlinkClick r:id="rId2"/>
              </a:rPr>
              <a:t>https://odsportal.digital.nhs.uk/Organisation/Search</a:t>
            </a:r>
            <a:r>
              <a:rPr lang="en-GB" sz="2200" i="1" dirty="0"/>
              <a:t> </a:t>
            </a:r>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p:txBody>
      </p:sp>
      <p:pic>
        <p:nvPicPr>
          <p:cNvPr id="5" name="Picture 4" descr="A screenshot of a computer&#10;&#10;Description automatically generated">
            <a:extLst>
              <a:ext uri="{FF2B5EF4-FFF2-40B4-BE49-F238E27FC236}">
                <a16:creationId xmlns:a16="http://schemas.microsoft.com/office/drawing/2014/main" id="{25AC3CDB-6F6E-C629-54FF-FCA4F66AA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68" b="3213"/>
          <a:stretch/>
        </p:blipFill>
        <p:spPr bwMode="auto">
          <a:xfrm>
            <a:off x="557361" y="1320716"/>
            <a:ext cx="4992370" cy="3085029"/>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2" name="Picture 11" descr="A screenshot of a computer&#10;&#10;Description automatically generated">
            <a:extLst>
              <a:ext uri="{FF2B5EF4-FFF2-40B4-BE49-F238E27FC236}">
                <a16:creationId xmlns:a16="http://schemas.microsoft.com/office/drawing/2014/main" id="{380487D0-EBA0-C735-5E88-BFD5911988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56" b="20613"/>
          <a:stretch/>
        </p:blipFill>
        <p:spPr bwMode="auto">
          <a:xfrm>
            <a:off x="6349927" y="980974"/>
            <a:ext cx="4992370" cy="155194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3" name="Picture 12" descr="A screenshot of a computer&#10;&#10;Description automatically generated">
            <a:extLst>
              <a:ext uri="{FF2B5EF4-FFF2-40B4-BE49-F238E27FC236}">
                <a16:creationId xmlns:a16="http://schemas.microsoft.com/office/drawing/2014/main" id="{4E8DDC90-A6DB-90DE-08AA-C0180EEE9A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2919" y="3997966"/>
            <a:ext cx="4517290" cy="2669998"/>
          </a:xfrm>
          <a:prstGeom prst="rect">
            <a:avLst/>
          </a:prstGeom>
          <a:ln>
            <a:solidFill>
              <a:schemeClr val="accent1"/>
            </a:solidFill>
          </a:ln>
        </p:spPr>
      </p:pic>
      <p:sp>
        <p:nvSpPr>
          <p:cNvPr id="14" name="Rectangle 13">
            <a:extLst>
              <a:ext uri="{FF2B5EF4-FFF2-40B4-BE49-F238E27FC236}">
                <a16:creationId xmlns:a16="http://schemas.microsoft.com/office/drawing/2014/main" id="{2E4D2835-1732-F4CF-4634-99C11637275B}"/>
              </a:ext>
            </a:extLst>
          </p:cNvPr>
          <p:cNvSpPr/>
          <p:nvPr/>
        </p:nvSpPr>
        <p:spPr>
          <a:xfrm>
            <a:off x="6941595" y="1762343"/>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F7DE0555-185F-7E50-B32D-9654D95A4EA4}"/>
              </a:ext>
            </a:extLst>
          </p:cNvPr>
          <p:cNvSpPr/>
          <p:nvPr/>
        </p:nvSpPr>
        <p:spPr>
          <a:xfrm>
            <a:off x="6941595" y="2106629"/>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1D60B17D-AAB3-BDA9-6E9F-9E1AC8FA767C}"/>
              </a:ext>
            </a:extLst>
          </p:cNvPr>
          <p:cNvSpPr/>
          <p:nvPr/>
        </p:nvSpPr>
        <p:spPr>
          <a:xfrm>
            <a:off x="1205009" y="2698767"/>
            <a:ext cx="3524571"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6561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E1B1-8E14-0EF8-0924-E42211D0C5BB}"/>
              </a:ext>
            </a:extLst>
          </p:cNvPr>
          <p:cNvSpPr>
            <a:spLocks noGrp="1"/>
          </p:cNvSpPr>
          <p:nvPr>
            <p:ph type="title" idx="4294967295"/>
          </p:nvPr>
        </p:nvSpPr>
        <p:spPr>
          <a:xfrm>
            <a:off x="1946275" y="453600"/>
            <a:ext cx="10245725" cy="711200"/>
          </a:xfrm>
          <a:prstGeom prst="rect">
            <a:avLst/>
          </a:prstGeom>
        </p:spPr>
        <p:txBody>
          <a:bodyPr>
            <a:normAutofit/>
          </a:bodyPr>
          <a:lstStyle/>
          <a:p>
            <a:r>
              <a:rPr lang="en-GB" sz="3200" dirty="0"/>
              <a:t>Practice Email Address </a:t>
            </a:r>
            <a:r>
              <a:rPr lang="en-GB" sz="3200" dirty="0">
                <a:solidFill>
                  <a:srgbClr val="59B091"/>
                </a:solidFill>
              </a:rPr>
              <a:t>(Q7)</a:t>
            </a:r>
          </a:p>
        </p:txBody>
      </p:sp>
      <p:sp>
        <p:nvSpPr>
          <p:cNvPr id="3" name="Content Placeholder 2">
            <a:extLst>
              <a:ext uri="{FF2B5EF4-FFF2-40B4-BE49-F238E27FC236}">
                <a16:creationId xmlns:a16="http://schemas.microsoft.com/office/drawing/2014/main" id="{3AD86185-4C93-38A2-85D0-D3C9E15979B2}"/>
              </a:ext>
            </a:extLst>
          </p:cNvPr>
          <p:cNvSpPr>
            <a:spLocks noGrp="1"/>
          </p:cNvSpPr>
          <p:nvPr>
            <p:ph sz="quarter" idx="4294967295"/>
          </p:nvPr>
        </p:nvSpPr>
        <p:spPr>
          <a:xfrm>
            <a:off x="482600" y="1157288"/>
            <a:ext cx="11048999" cy="5086350"/>
          </a:xfrm>
          <a:prstGeom prst="rect">
            <a:avLst/>
          </a:prstGeom>
        </p:spPr>
        <p:txBody>
          <a:bodyPr>
            <a:normAutofit/>
          </a:bodyPr>
          <a:lstStyle/>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12. Add a generic/shared </a:t>
            </a:r>
            <a:r>
              <a:rPr lang="en-GB" sz="2200" b="1" dirty="0"/>
              <a:t>practice</a:t>
            </a:r>
            <a:r>
              <a:rPr lang="en-GB" sz="2200" dirty="0"/>
              <a:t> </a:t>
            </a:r>
            <a:r>
              <a:rPr lang="en-GB" sz="2200" b="1" dirty="0"/>
              <a:t>email address </a:t>
            </a:r>
            <a:r>
              <a:rPr lang="en-GB" sz="2200" dirty="0"/>
              <a:t>here, click </a:t>
            </a:r>
            <a:r>
              <a:rPr lang="en-GB" sz="2200" b="1" dirty="0"/>
              <a:t>OK</a:t>
            </a:r>
          </a:p>
          <a:p>
            <a:pPr marL="0" indent="0">
              <a:buNone/>
            </a:pPr>
            <a:endParaRPr lang="en-GB" sz="2200" b="1" dirty="0"/>
          </a:p>
          <a:p>
            <a:pPr marL="0" indent="0">
              <a:buNone/>
            </a:pPr>
            <a:r>
              <a:rPr lang="en-GB" sz="2200" i="1" dirty="0"/>
              <a:t>This email will be used to send referral responses for ALL referrals, therefore avoid using personal email addresses. If possible, use your shared NHS.net account to allow for PDF copies to be sent. If you do not have an NHS.net generic account, use any other shared mailbox, a link will be sent asking users to log into Cinapsis to access responses.</a:t>
            </a:r>
          </a:p>
        </p:txBody>
      </p:sp>
      <p:pic>
        <p:nvPicPr>
          <p:cNvPr id="6" name="Picture 5" descr="A close-up of a email&#10;&#10;Description automatically generated">
            <a:extLst>
              <a:ext uri="{FF2B5EF4-FFF2-40B4-BE49-F238E27FC236}">
                <a16:creationId xmlns:a16="http://schemas.microsoft.com/office/drawing/2014/main" id="{5D688860-8EA3-22D4-E09A-62233F55B7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78" b="13723"/>
          <a:stretch/>
        </p:blipFill>
        <p:spPr bwMode="auto">
          <a:xfrm>
            <a:off x="586187" y="1320280"/>
            <a:ext cx="5100955" cy="205613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D867AB7D-0BCD-2008-504A-F4202C6C9EEF}"/>
              </a:ext>
            </a:extLst>
          </p:cNvPr>
          <p:cNvSpPr/>
          <p:nvPr/>
        </p:nvSpPr>
        <p:spPr>
          <a:xfrm>
            <a:off x="1220187" y="259926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CBEB7DA-0516-AFB9-A36A-3CBA078CAD03}"/>
              </a:ext>
            </a:extLst>
          </p:cNvPr>
          <p:cNvSpPr/>
          <p:nvPr/>
        </p:nvSpPr>
        <p:spPr>
          <a:xfrm>
            <a:off x="1228654" y="292946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0115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E1B1-8E14-0EF8-0924-E42211D0C5BB}"/>
              </a:ext>
            </a:extLst>
          </p:cNvPr>
          <p:cNvSpPr>
            <a:spLocks noGrp="1"/>
          </p:cNvSpPr>
          <p:nvPr>
            <p:ph type="title" idx="4294967295"/>
          </p:nvPr>
        </p:nvSpPr>
        <p:spPr>
          <a:xfrm>
            <a:off x="1946275" y="453600"/>
            <a:ext cx="10245725" cy="711200"/>
          </a:xfrm>
          <a:prstGeom prst="rect">
            <a:avLst/>
          </a:prstGeom>
        </p:spPr>
        <p:txBody>
          <a:bodyPr>
            <a:noAutofit/>
          </a:bodyPr>
          <a:lstStyle/>
          <a:p>
            <a:r>
              <a:rPr lang="en-GB" sz="3200" dirty="0"/>
              <a:t>Practice Lead Details </a:t>
            </a:r>
            <a:r>
              <a:rPr lang="en-GB" sz="3200" dirty="0">
                <a:solidFill>
                  <a:srgbClr val="59B091"/>
                </a:solidFill>
              </a:rPr>
              <a:t>(Q8) </a:t>
            </a:r>
            <a:r>
              <a:rPr lang="en-GB" sz="3200" i="1" dirty="0"/>
              <a:t>for personal user access</a:t>
            </a:r>
          </a:p>
        </p:txBody>
      </p:sp>
      <p:sp>
        <p:nvSpPr>
          <p:cNvPr id="3" name="Content Placeholder 2">
            <a:extLst>
              <a:ext uri="{FF2B5EF4-FFF2-40B4-BE49-F238E27FC236}">
                <a16:creationId xmlns:a16="http://schemas.microsoft.com/office/drawing/2014/main" id="{3AD86185-4C93-38A2-85D0-D3C9E15979B2}"/>
              </a:ext>
            </a:extLst>
          </p:cNvPr>
          <p:cNvSpPr>
            <a:spLocks noGrp="1"/>
          </p:cNvSpPr>
          <p:nvPr>
            <p:ph sz="quarter" idx="4294967295"/>
          </p:nvPr>
        </p:nvSpPr>
        <p:spPr>
          <a:xfrm>
            <a:off x="5906343" y="1151908"/>
            <a:ext cx="6006257" cy="5386387"/>
          </a:xfrm>
          <a:prstGeom prst="rect">
            <a:avLst/>
          </a:prstGeom>
        </p:spPr>
        <p:txBody>
          <a:bodyPr>
            <a:normAutofit fontScale="77500" lnSpcReduction="20000"/>
          </a:bodyPr>
          <a:lstStyle/>
          <a:p>
            <a:pPr marL="0" indent="0">
              <a:buNone/>
            </a:pPr>
            <a:endParaRPr lang="en-GB" dirty="0"/>
          </a:p>
          <a:p>
            <a:pPr marL="0" indent="0">
              <a:buNone/>
            </a:pPr>
            <a:r>
              <a:rPr lang="en-GB" dirty="0"/>
              <a:t>13. Type </a:t>
            </a:r>
            <a:r>
              <a:rPr lang="en-GB" b="1" dirty="0"/>
              <a:t>Your First Name</a:t>
            </a:r>
            <a:r>
              <a:rPr lang="en-GB" dirty="0"/>
              <a:t>, </a:t>
            </a:r>
          </a:p>
          <a:p>
            <a:pPr marL="0" indent="0">
              <a:buNone/>
            </a:pPr>
            <a:endParaRPr lang="en-GB" dirty="0"/>
          </a:p>
          <a:p>
            <a:pPr marL="0" indent="0">
              <a:buNone/>
            </a:pPr>
            <a:r>
              <a:rPr lang="en-GB" dirty="0"/>
              <a:t>14. Type </a:t>
            </a:r>
            <a:r>
              <a:rPr lang="en-GB" b="1" dirty="0"/>
              <a:t>Your Surname</a:t>
            </a:r>
            <a:r>
              <a:rPr lang="en-GB" dirty="0"/>
              <a:t>,</a:t>
            </a:r>
          </a:p>
          <a:p>
            <a:pPr marL="0" indent="0">
              <a:buNone/>
            </a:pPr>
            <a:endParaRPr lang="en-GB" dirty="0"/>
          </a:p>
          <a:p>
            <a:pPr marL="0" indent="0">
              <a:buNone/>
            </a:pPr>
            <a:r>
              <a:rPr lang="en-GB" dirty="0"/>
              <a:t>15. Type </a:t>
            </a:r>
            <a:r>
              <a:rPr lang="en-GB" b="1" dirty="0"/>
              <a:t>Your Telephone number</a:t>
            </a:r>
            <a:r>
              <a:rPr lang="en-GB" dirty="0"/>
              <a:t>,</a:t>
            </a:r>
          </a:p>
          <a:p>
            <a:pPr marL="0" indent="0">
              <a:buNone/>
            </a:pPr>
            <a:r>
              <a:rPr lang="en-GB" i="1" dirty="0"/>
              <a:t>Use your personal number as this will be used as an authenticator and for password resets.</a:t>
            </a:r>
          </a:p>
          <a:p>
            <a:pPr marL="0" indent="0">
              <a:buNone/>
            </a:pPr>
            <a:endParaRPr lang="en-GB" i="1" dirty="0"/>
          </a:p>
          <a:p>
            <a:pPr marL="0" indent="0">
              <a:buNone/>
            </a:pPr>
            <a:r>
              <a:rPr lang="en-GB" dirty="0"/>
              <a:t>16. Type </a:t>
            </a:r>
            <a:r>
              <a:rPr lang="en-GB" b="1" dirty="0"/>
              <a:t>Your Email address</a:t>
            </a:r>
          </a:p>
          <a:p>
            <a:pPr marL="0" indent="0">
              <a:buNone/>
            </a:pPr>
            <a:r>
              <a:rPr lang="en-GB" i="1" dirty="0"/>
              <a:t>Use your personal work email as this will be used as your login. Avoid using shared access emails. Ideally NHS.net where possible.</a:t>
            </a:r>
          </a:p>
          <a:p>
            <a:pPr marL="0" indent="0">
              <a:buNone/>
            </a:pPr>
            <a:endParaRPr lang="en-GB" dirty="0"/>
          </a:p>
          <a:p>
            <a:pPr marL="0" indent="0">
              <a:buNone/>
            </a:pPr>
            <a:r>
              <a:rPr lang="en-GB" dirty="0"/>
              <a:t>click </a:t>
            </a:r>
            <a:r>
              <a:rPr lang="en-GB" b="1" dirty="0"/>
              <a:t>OK</a:t>
            </a:r>
          </a:p>
          <a:p>
            <a:pPr marL="0" indent="0">
              <a:buNone/>
            </a:pPr>
            <a:endParaRPr lang="en-GB" b="1" dirty="0"/>
          </a:p>
        </p:txBody>
      </p:sp>
      <p:pic>
        <p:nvPicPr>
          <p:cNvPr id="5" name="Picture 4" descr="A screenshot of a email&#10;&#10;Description automatically generated">
            <a:extLst>
              <a:ext uri="{FF2B5EF4-FFF2-40B4-BE49-F238E27FC236}">
                <a16:creationId xmlns:a16="http://schemas.microsoft.com/office/drawing/2014/main" id="{61684324-2279-9BAD-DF90-38D081515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82" y="1245580"/>
            <a:ext cx="5100955" cy="4466590"/>
          </a:xfrm>
          <a:prstGeom prst="rect">
            <a:avLst/>
          </a:prstGeom>
          <a:ln>
            <a:solidFill>
              <a:schemeClr val="accent1"/>
            </a:solidFill>
          </a:ln>
        </p:spPr>
      </p:pic>
      <p:sp>
        <p:nvSpPr>
          <p:cNvPr id="11" name="Rectangle 10">
            <a:extLst>
              <a:ext uri="{FF2B5EF4-FFF2-40B4-BE49-F238E27FC236}">
                <a16:creationId xmlns:a16="http://schemas.microsoft.com/office/drawing/2014/main" id="{29EBCA6E-9204-4C4E-D774-21C80CDB303E}"/>
              </a:ext>
            </a:extLst>
          </p:cNvPr>
          <p:cNvSpPr/>
          <p:nvPr/>
        </p:nvSpPr>
        <p:spPr>
          <a:xfrm>
            <a:off x="896919" y="5043396"/>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49678E-84F5-3D37-6DA7-F41EC7216970}"/>
              </a:ext>
            </a:extLst>
          </p:cNvPr>
          <p:cNvSpPr/>
          <p:nvPr/>
        </p:nvSpPr>
        <p:spPr>
          <a:xfrm>
            <a:off x="905386" y="5458269"/>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F977914C-A6D3-27C6-12B2-1A531850F525}"/>
              </a:ext>
            </a:extLst>
          </p:cNvPr>
          <p:cNvSpPr/>
          <p:nvPr/>
        </p:nvSpPr>
        <p:spPr>
          <a:xfrm>
            <a:off x="896918" y="432535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21D7196F-FDA1-8574-33EB-ADD7F55E1224}"/>
              </a:ext>
            </a:extLst>
          </p:cNvPr>
          <p:cNvSpPr/>
          <p:nvPr/>
        </p:nvSpPr>
        <p:spPr>
          <a:xfrm>
            <a:off x="896917" y="3680640"/>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2615B563-53D9-D731-55DA-8A0A68A46E97}"/>
              </a:ext>
            </a:extLst>
          </p:cNvPr>
          <p:cNvSpPr/>
          <p:nvPr/>
        </p:nvSpPr>
        <p:spPr>
          <a:xfrm>
            <a:off x="896916" y="298252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1816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767E-08EC-2835-807F-D055F58DBEBE}"/>
              </a:ext>
            </a:extLst>
          </p:cNvPr>
          <p:cNvSpPr>
            <a:spLocks noGrp="1"/>
          </p:cNvSpPr>
          <p:nvPr>
            <p:ph type="title" idx="4294967295"/>
          </p:nvPr>
        </p:nvSpPr>
        <p:spPr>
          <a:xfrm>
            <a:off x="1946275" y="453600"/>
            <a:ext cx="10245725" cy="711200"/>
          </a:xfrm>
          <a:prstGeom prst="rect">
            <a:avLst/>
          </a:prstGeom>
        </p:spPr>
        <p:txBody>
          <a:bodyPr>
            <a:normAutofit/>
          </a:bodyPr>
          <a:lstStyle/>
          <a:p>
            <a:r>
              <a:rPr lang="en-GB" sz="3200" dirty="0"/>
              <a:t>Practice Lead Details – continued </a:t>
            </a:r>
            <a:r>
              <a:rPr lang="en-GB" sz="3200" dirty="0">
                <a:solidFill>
                  <a:srgbClr val="59B091"/>
                </a:solidFill>
              </a:rPr>
              <a:t>(Q9+10)</a:t>
            </a:r>
          </a:p>
        </p:txBody>
      </p:sp>
      <p:sp>
        <p:nvSpPr>
          <p:cNvPr id="3" name="Content Placeholder 2">
            <a:extLst>
              <a:ext uri="{FF2B5EF4-FFF2-40B4-BE49-F238E27FC236}">
                <a16:creationId xmlns:a16="http://schemas.microsoft.com/office/drawing/2014/main" id="{69FD616A-BF75-3E50-8C01-A9F5122FB754}"/>
              </a:ext>
            </a:extLst>
          </p:cNvPr>
          <p:cNvSpPr>
            <a:spLocks noGrp="1"/>
          </p:cNvSpPr>
          <p:nvPr>
            <p:ph sz="quarter" idx="4294967295"/>
          </p:nvPr>
        </p:nvSpPr>
        <p:spPr>
          <a:xfrm>
            <a:off x="469370" y="1661745"/>
            <a:ext cx="11180763" cy="4421188"/>
          </a:xfrm>
          <a:prstGeom prst="rect">
            <a:avLst/>
          </a:prstGeom>
        </p:spPr>
        <p:txBody>
          <a:bodyPr>
            <a:noAutofit/>
          </a:bodyPr>
          <a:lstStyle/>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17. Type </a:t>
            </a:r>
            <a:r>
              <a:rPr lang="en-GB" sz="2200" b="1" dirty="0"/>
              <a:t>Your Job Description, </a:t>
            </a:r>
            <a:r>
              <a:rPr lang="en-GB" sz="2200" dirty="0"/>
              <a:t>click</a:t>
            </a:r>
            <a:r>
              <a:rPr lang="en-GB" sz="2200" b="1" dirty="0"/>
              <a:t> OK.</a:t>
            </a:r>
          </a:p>
          <a:p>
            <a:pPr marL="0" indent="0">
              <a:buNone/>
            </a:pPr>
            <a:endParaRPr lang="en-GB" sz="2200" b="1" dirty="0"/>
          </a:p>
          <a:p>
            <a:pPr marL="0" indent="0">
              <a:buNone/>
            </a:pPr>
            <a:endParaRPr lang="en-GB" sz="2200" b="1" dirty="0"/>
          </a:p>
          <a:p>
            <a:pPr marL="0" indent="0">
              <a:buNone/>
            </a:pPr>
            <a:endParaRPr lang="en-GB" sz="2200" b="1" dirty="0"/>
          </a:p>
          <a:p>
            <a:pPr marL="0" indent="0">
              <a:buNone/>
            </a:pPr>
            <a:endParaRPr lang="en-GB" sz="2200" b="1" dirty="0"/>
          </a:p>
          <a:p>
            <a:pPr marL="0" indent="0">
              <a:buNone/>
            </a:pPr>
            <a:r>
              <a:rPr lang="en-GB" sz="2200" dirty="0"/>
              <a:t>18. Confirm whether ‘you’ need access to send referrals, click </a:t>
            </a:r>
            <a:r>
              <a:rPr lang="en-GB" sz="2200" b="1" dirty="0"/>
              <a:t>OK</a:t>
            </a:r>
            <a:r>
              <a:rPr lang="en-GB" sz="2200" dirty="0"/>
              <a:t>.</a:t>
            </a:r>
          </a:p>
          <a:p>
            <a:pPr marL="0" indent="0">
              <a:buNone/>
            </a:pPr>
            <a:r>
              <a:rPr lang="en-GB" sz="2200" b="1" i="1" dirty="0"/>
              <a:t>Yes</a:t>
            </a:r>
            <a:r>
              <a:rPr lang="en-GB" sz="2200" i="1" dirty="0"/>
              <a:t> will give both admin and clinical access, </a:t>
            </a:r>
            <a:r>
              <a:rPr lang="en-GB" sz="2200" b="1" i="1" dirty="0"/>
              <a:t>No</a:t>
            </a:r>
            <a:r>
              <a:rPr lang="en-GB" sz="2200" i="1" dirty="0"/>
              <a:t> will only give admin access</a:t>
            </a:r>
          </a:p>
          <a:p>
            <a:pPr marL="0" indent="0">
              <a:buNone/>
            </a:pPr>
            <a:endParaRPr lang="en-GB" sz="2200" b="1" dirty="0"/>
          </a:p>
          <a:p>
            <a:pPr marL="0" indent="0">
              <a:buNone/>
            </a:pPr>
            <a:endParaRPr lang="en-GB" sz="2200" b="1" dirty="0"/>
          </a:p>
          <a:p>
            <a:pPr marL="0" indent="0">
              <a:buNone/>
            </a:pPr>
            <a:endParaRPr lang="en-GB" sz="2200" b="1" dirty="0"/>
          </a:p>
        </p:txBody>
      </p:sp>
      <p:pic>
        <p:nvPicPr>
          <p:cNvPr id="5" name="Picture 4" descr="A screenshot of a computer&#10;&#10;Description automatically generated">
            <a:extLst>
              <a:ext uri="{FF2B5EF4-FFF2-40B4-BE49-F238E27FC236}">
                <a16:creationId xmlns:a16="http://schemas.microsoft.com/office/drawing/2014/main" id="{9ED6428A-CF44-9CA6-5553-CD1B835600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2" b="29095"/>
          <a:stretch/>
        </p:blipFill>
        <p:spPr bwMode="auto">
          <a:xfrm>
            <a:off x="541867" y="1472677"/>
            <a:ext cx="5080635" cy="137541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CBEEDD44-37DF-33E2-3839-CDE50B95DE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65" b="17815"/>
          <a:stretch/>
        </p:blipFill>
        <p:spPr bwMode="auto">
          <a:xfrm>
            <a:off x="528577" y="3426628"/>
            <a:ext cx="5083175" cy="170053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1E6D9934-E52C-B62F-888E-BE41EC41C847}"/>
              </a:ext>
            </a:extLst>
          </p:cNvPr>
          <p:cNvSpPr/>
          <p:nvPr/>
        </p:nvSpPr>
        <p:spPr>
          <a:xfrm>
            <a:off x="923851" y="2048929"/>
            <a:ext cx="424928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EA5CA1D-29F5-2927-6635-DE8A5E4DEEEE}"/>
              </a:ext>
            </a:extLst>
          </p:cNvPr>
          <p:cNvSpPr/>
          <p:nvPr/>
        </p:nvSpPr>
        <p:spPr>
          <a:xfrm>
            <a:off x="932317" y="2379132"/>
            <a:ext cx="1065815"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EF446F7-CF9B-C369-EC20-0579FAB6799B}"/>
              </a:ext>
            </a:extLst>
          </p:cNvPr>
          <p:cNvSpPr/>
          <p:nvPr/>
        </p:nvSpPr>
        <p:spPr>
          <a:xfrm>
            <a:off x="1220188" y="4067073"/>
            <a:ext cx="1184346" cy="639116"/>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523E5444-8620-26CE-CF30-FDAF0D40A846}"/>
              </a:ext>
            </a:extLst>
          </p:cNvPr>
          <p:cNvSpPr/>
          <p:nvPr/>
        </p:nvSpPr>
        <p:spPr>
          <a:xfrm>
            <a:off x="1228654" y="4707466"/>
            <a:ext cx="549346"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81565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F33EB64DB9A147A3711AF0FB5D5790" ma:contentTypeVersion="23" ma:contentTypeDescription="Create a new document." ma:contentTypeScope="" ma:versionID="883ddbc3ec0e3f0c2df0570825de0c98">
  <xsd:schema xmlns:xsd="http://www.w3.org/2001/XMLSchema" xmlns:xs="http://www.w3.org/2001/XMLSchema" xmlns:p="http://schemas.microsoft.com/office/2006/metadata/properties" xmlns:ns1="http://schemas.microsoft.com/sharepoint/v3" xmlns:ns2="af868fb1-1c79-4bf8-baca-b1d08a084315" xmlns:ns3="767d74d1-bbab-4287-87ca-323e6478bdee" targetNamespace="http://schemas.microsoft.com/office/2006/metadata/properties" ma:root="true" ma:fieldsID="3e4873c1ea8f0309a5b656f422ec27ef" ns1:_="" ns2:_="" ns3:_="">
    <xsd:import namespace="http://schemas.microsoft.com/sharepoint/v3"/>
    <xsd:import namespace="af868fb1-1c79-4bf8-baca-b1d08a084315"/>
    <xsd:import namespace="767d74d1-bbab-4287-87ca-323e6478bd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2:TaxKeywordTaxHTField" minOccurs="0"/>
                <xsd:element ref="ns2:TaxCatchAll"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68fb1-1c79-4bf8-baca-b1d08a08431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KeywordTaxHTField" ma:index="18" nillable="true" ma:taxonomy="true" ma:internalName="TaxKeywordTaxHTField" ma:taxonomyFieldName="TaxKeyword" ma:displayName="Keywords" ma:readOnly="false" ma:fieldId="{23f27201-bee3-471e-b2e7-b64fd8b7ca38}" ma:taxonomyMulti="true" ma:sspId="2c8d5fda-b97d-42c6-97e2-f76465e161c0"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0c17c341-7a87-439d-a1d9-d4d45168e58b}" ma:internalName="TaxCatchAll" ma:showField="CatchAllData" ma:web="af868fb1-1c79-4bf8-baca-b1d08a0843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7d74d1-bbab-4287-87ca-323e6478bd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af868fb1-1c79-4bf8-baca-b1d08a084315">
      <Terms xmlns="http://schemas.microsoft.com/office/infopath/2007/PartnerControls"/>
    </TaxKeywordTaxHTField>
    <_ip_UnifiedCompliancePolicyProperties xmlns="http://schemas.microsoft.com/sharepoint/v3" xsi:nil="true"/>
    <TaxCatchAll xmlns="af868fb1-1c79-4bf8-baca-b1d08a084315" xsi:nil="true"/>
    <lcf76f155ced4ddcb4097134ff3c332f xmlns="767d74d1-bbab-4287-87ca-323e6478bd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DDBBAF-3385-48DE-A1C0-A423CA9D9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868fb1-1c79-4bf8-baca-b1d08a084315"/>
    <ds:schemaRef ds:uri="767d74d1-bbab-4287-87ca-323e6478b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D9152-029E-4321-BBC4-5E177383D91D}">
  <ds:schemaRefs>
    <ds:schemaRef ds:uri="http://schemas.microsoft.com/sharepoint/v3/contenttype/forms"/>
  </ds:schemaRefs>
</ds:datastoreItem>
</file>

<file path=customXml/itemProps3.xml><?xml version="1.0" encoding="utf-8"?>
<ds:datastoreItem xmlns:ds="http://schemas.openxmlformats.org/officeDocument/2006/customXml" ds:itemID="{92C28844-C2FA-4593-BDA6-18364542FDE4}">
  <ds:schemaRefs>
    <ds:schemaRef ds:uri="http://schemas.microsoft.com/office/2006/documentManagement/types"/>
    <ds:schemaRef ds:uri="http://purl.org/dc/elements/1.1/"/>
    <ds:schemaRef ds:uri="af868fb1-1c79-4bf8-baca-b1d08a084315"/>
    <ds:schemaRef ds:uri="http://www.w3.org/XML/1998/namespace"/>
    <ds:schemaRef ds:uri="http://purl.org/dc/dcmitype/"/>
    <ds:schemaRef ds:uri="http://schemas.microsoft.com/office/2006/metadata/properties"/>
    <ds:schemaRef ds:uri="767d74d1-bbab-4287-87ca-323e6478bdee"/>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429</TotalTime>
  <Words>843</Words>
  <Application>Microsoft Office PowerPoint</Application>
  <PresentationFormat>Widescreen</PresentationFormat>
  <Paragraphs>162</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Arial MT Medium</vt:lpstr>
      <vt:lpstr>Calibri</vt:lpstr>
      <vt:lpstr>Office Theme</vt:lpstr>
      <vt:lpstr>Acrobat Document</vt:lpstr>
      <vt:lpstr>EeRS Optical Practice Onboarding Step by Step Guide</vt:lpstr>
      <vt:lpstr>Data Protection Agreement/Protocol (DPA/DPP)</vt:lpstr>
      <vt:lpstr>Cinapsis Registration of Interest Form</vt:lpstr>
      <vt:lpstr>Onboarding Dashboard</vt:lpstr>
      <vt:lpstr>Practice Details (Q1-4)</vt:lpstr>
      <vt:lpstr>Practice Details – continued (Q5+6)</vt:lpstr>
      <vt:lpstr>Practice Email Address (Q7)</vt:lpstr>
      <vt:lpstr>Practice Lead Details (Q8) for personal user access</vt:lpstr>
      <vt:lpstr>Practice Lead Details – continued (Q9+10)</vt:lpstr>
      <vt:lpstr>Data Protection Agreement/Protocol (DPA/DPP) (Q11)</vt:lpstr>
      <vt:lpstr>Data Protection Agreement/Protocol (DPA/DPP) – If NO</vt:lpstr>
      <vt:lpstr>Data Protection Agreement/Protocol (DPA/DPP) – If Yes</vt:lpstr>
      <vt:lpstr>Confirmation of Registration of Interest -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Uwins Rose (05A) NHS Coventry &amp; Rugby CCG</dc:creator>
  <cp:lastModifiedBy>WALTON, Andrea (NHS ARDEN AND GREATER EAST MIDLANDS COMMISSIONING SUPPORT UNIT)</cp:lastModifiedBy>
  <cp:revision>15</cp:revision>
  <dcterms:created xsi:type="dcterms:W3CDTF">2022-06-21T10:28:50Z</dcterms:created>
  <dcterms:modified xsi:type="dcterms:W3CDTF">2024-04-08T19:19:30Z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0x01010086F33EB64DB9A147A3711AF0FB5D5790</vt:lpwstr>
  </property>
  <property fmtid="{D5CDD505-2E9C-101B-9397-08002B2CF9AE}" pid="3" name="TaxKeyword">
    <vt:lpwstr/>
  </property>
  <property fmtid="{D5CDD505-2E9C-101B-9397-08002B2CF9AE}" pid="4" name="MediaServiceImageTags">
    <vt:lpwstr/>
  </property>
</Properties>
</file>